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56" r:id="rId3"/>
  </p:sldIdLst>
  <p:sldSz cx="30275213" cy="42803763"/>
  <p:notesSz cx="6858000" cy="9144000"/>
  <p:defaultTextStyle>
    <a:defPPr>
      <a:defRPr lang="en-US"/>
    </a:defPPr>
    <a:lvl1pPr marL="0" algn="l" defTabSz="4298410" rtl="0" eaLnBrk="1" latinLnBrk="0" hangingPunct="1">
      <a:defRPr sz="8500" kern="1200">
        <a:solidFill>
          <a:schemeClr val="tx1"/>
        </a:solidFill>
        <a:latin typeface="+mn-lt"/>
        <a:ea typeface="+mn-ea"/>
        <a:cs typeface="+mn-cs"/>
      </a:defRPr>
    </a:lvl1pPr>
    <a:lvl2pPr marL="2149205" algn="l" defTabSz="4298410" rtl="0" eaLnBrk="1" latinLnBrk="0" hangingPunct="1">
      <a:defRPr sz="8500" kern="1200">
        <a:solidFill>
          <a:schemeClr val="tx1"/>
        </a:solidFill>
        <a:latin typeface="+mn-lt"/>
        <a:ea typeface="+mn-ea"/>
        <a:cs typeface="+mn-cs"/>
      </a:defRPr>
    </a:lvl2pPr>
    <a:lvl3pPr marL="4298410" algn="l" defTabSz="4298410" rtl="0" eaLnBrk="1" latinLnBrk="0" hangingPunct="1">
      <a:defRPr sz="8500" kern="1200">
        <a:solidFill>
          <a:schemeClr val="tx1"/>
        </a:solidFill>
        <a:latin typeface="+mn-lt"/>
        <a:ea typeface="+mn-ea"/>
        <a:cs typeface="+mn-cs"/>
      </a:defRPr>
    </a:lvl3pPr>
    <a:lvl4pPr marL="6447613" algn="l" defTabSz="4298410" rtl="0" eaLnBrk="1" latinLnBrk="0" hangingPunct="1">
      <a:defRPr sz="8500" kern="1200">
        <a:solidFill>
          <a:schemeClr val="tx1"/>
        </a:solidFill>
        <a:latin typeface="+mn-lt"/>
        <a:ea typeface="+mn-ea"/>
        <a:cs typeface="+mn-cs"/>
      </a:defRPr>
    </a:lvl4pPr>
    <a:lvl5pPr marL="8596817" algn="l" defTabSz="4298410" rtl="0" eaLnBrk="1" latinLnBrk="0" hangingPunct="1">
      <a:defRPr sz="8500" kern="1200">
        <a:solidFill>
          <a:schemeClr val="tx1"/>
        </a:solidFill>
        <a:latin typeface="+mn-lt"/>
        <a:ea typeface="+mn-ea"/>
        <a:cs typeface="+mn-cs"/>
      </a:defRPr>
    </a:lvl5pPr>
    <a:lvl6pPr marL="10746023" algn="l" defTabSz="4298410" rtl="0" eaLnBrk="1" latinLnBrk="0" hangingPunct="1">
      <a:defRPr sz="8500" kern="1200">
        <a:solidFill>
          <a:schemeClr val="tx1"/>
        </a:solidFill>
        <a:latin typeface="+mn-lt"/>
        <a:ea typeface="+mn-ea"/>
        <a:cs typeface="+mn-cs"/>
      </a:defRPr>
    </a:lvl6pPr>
    <a:lvl7pPr marL="12895229" algn="l" defTabSz="4298410" rtl="0" eaLnBrk="1" latinLnBrk="0" hangingPunct="1">
      <a:defRPr sz="8500" kern="1200">
        <a:solidFill>
          <a:schemeClr val="tx1"/>
        </a:solidFill>
        <a:latin typeface="+mn-lt"/>
        <a:ea typeface="+mn-ea"/>
        <a:cs typeface="+mn-cs"/>
      </a:defRPr>
    </a:lvl7pPr>
    <a:lvl8pPr marL="15044432" algn="l" defTabSz="4298410" rtl="0" eaLnBrk="1" latinLnBrk="0" hangingPunct="1">
      <a:defRPr sz="8500" kern="1200">
        <a:solidFill>
          <a:schemeClr val="tx1"/>
        </a:solidFill>
        <a:latin typeface="+mn-lt"/>
        <a:ea typeface="+mn-ea"/>
        <a:cs typeface="+mn-cs"/>
      </a:defRPr>
    </a:lvl8pPr>
    <a:lvl9pPr marL="17193637" algn="l" defTabSz="4298410" rtl="0" eaLnBrk="1" latinLnBrk="0" hangingPunct="1">
      <a:defRPr sz="85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16">
          <p15:clr>
            <a:srgbClr val="A4A3A4"/>
          </p15:clr>
        </p15:guide>
        <p15:guide id="2" orient="horz" pos="375">
          <p15:clr>
            <a:srgbClr val="A4A3A4"/>
          </p15:clr>
        </p15:guide>
        <p15:guide id="3" orient="horz" pos="26214">
          <p15:clr>
            <a:srgbClr val="A4A3A4"/>
          </p15:clr>
        </p15:guide>
        <p15:guide id="4" orient="horz">
          <p15:clr>
            <a:srgbClr val="A4A3A4"/>
          </p15:clr>
        </p15:guide>
        <p15:guide id="5" pos="401">
          <p15:clr>
            <a:srgbClr val="A4A3A4"/>
          </p15:clr>
        </p15:guide>
        <p15:guide id="6" pos="1867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58" autoAdjust="0"/>
    <p:restoredTop sz="93911" autoAdjust="0"/>
  </p:normalViewPr>
  <p:slideViewPr>
    <p:cSldViewPr snapToGrid="0" snapToObjects="1" showGuides="1">
      <p:cViewPr>
        <p:scale>
          <a:sx n="30" d="100"/>
          <a:sy n="30" d="100"/>
        </p:scale>
        <p:origin x="816" y="-4938"/>
      </p:cViewPr>
      <p:guideLst>
        <p:guide orient="horz" pos="4316"/>
        <p:guide orient="horz" pos="375"/>
        <p:guide orient="horz" pos="26214"/>
        <p:guide orient="horz"/>
        <p:guide pos="401"/>
        <p:guide pos="1867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image" Target="../media/image1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6/8/2017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2639113555"/>
      </p:ext>
    </p:extLst>
  </p:cSld>
  <p:clrMap bg1="lt1" tx1="dk1" bg2="lt2" tx2="dk2" accent1="accent1" accent2="accent2" accent3="accent3" accent4="accent4" accent5="accent5" accent6="accent6" hlink="hlink" folHlink="folHlink"/>
</p:handoutMaster>
</file>

<file path=ppt/media/hdphoto1.wdp>
</file>

<file path=ppt/media/image1.wmf>
</file>

<file path=ppt/media/image10.jpeg>
</file>

<file path=ppt/media/image11.wmf>
</file>

<file path=ppt/media/image12.wmf>
</file>

<file path=ppt/media/image13.png>
</file>

<file path=ppt/media/image14.pn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2.jpeg>
</file>

<file path=ppt/media/image23.png>
</file>

<file path=ppt/media/image24.png>
</file>

<file path=ppt/media/image25.png>
</file>

<file path=ppt/media/image26.jpg>
</file>

<file path=ppt/media/image27.png>
</file>

<file path=ppt/media/image28.png>
</file>

<file path=ppt/media/image29.png>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6/8/2017</a:t>
            </a:fld>
            <a:endParaRPr lang="en-US" dirty="0"/>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3109100856"/>
      </p:ext>
    </p:extLst>
  </p:cSld>
  <p:clrMap bg1="lt1" tx1="dk1" bg2="lt2" tx2="dk2" accent1="accent1" accent2="accent2" accent3="accent3" accent4="accent4" accent5="accent5" accent6="accent6" hlink="hlink" folHlink="folHlink"/>
  <p:notesStyle>
    <a:lvl1pPr marL="0" algn="l" defTabSz="4298410" rtl="0" eaLnBrk="1" latinLnBrk="0" hangingPunct="1">
      <a:defRPr sz="5800" kern="1200">
        <a:solidFill>
          <a:schemeClr val="tx1"/>
        </a:solidFill>
        <a:latin typeface="+mn-lt"/>
        <a:ea typeface="+mn-ea"/>
        <a:cs typeface="+mn-cs"/>
      </a:defRPr>
    </a:lvl1pPr>
    <a:lvl2pPr marL="2149205" algn="l" defTabSz="4298410" rtl="0" eaLnBrk="1" latinLnBrk="0" hangingPunct="1">
      <a:defRPr sz="5800" kern="1200">
        <a:solidFill>
          <a:schemeClr val="tx1"/>
        </a:solidFill>
        <a:latin typeface="+mn-lt"/>
        <a:ea typeface="+mn-ea"/>
        <a:cs typeface="+mn-cs"/>
      </a:defRPr>
    </a:lvl2pPr>
    <a:lvl3pPr marL="4298410" algn="l" defTabSz="4298410" rtl="0" eaLnBrk="1" latinLnBrk="0" hangingPunct="1">
      <a:defRPr sz="5800" kern="1200">
        <a:solidFill>
          <a:schemeClr val="tx1"/>
        </a:solidFill>
        <a:latin typeface="+mn-lt"/>
        <a:ea typeface="+mn-ea"/>
        <a:cs typeface="+mn-cs"/>
      </a:defRPr>
    </a:lvl3pPr>
    <a:lvl4pPr marL="6447613" algn="l" defTabSz="4298410" rtl="0" eaLnBrk="1" latinLnBrk="0" hangingPunct="1">
      <a:defRPr sz="5800" kern="1200">
        <a:solidFill>
          <a:schemeClr val="tx1"/>
        </a:solidFill>
        <a:latin typeface="+mn-lt"/>
        <a:ea typeface="+mn-ea"/>
        <a:cs typeface="+mn-cs"/>
      </a:defRPr>
    </a:lvl4pPr>
    <a:lvl5pPr marL="8596817" algn="l" defTabSz="4298410" rtl="0" eaLnBrk="1" latinLnBrk="0" hangingPunct="1">
      <a:defRPr sz="5800" kern="1200">
        <a:solidFill>
          <a:schemeClr val="tx1"/>
        </a:solidFill>
        <a:latin typeface="+mn-lt"/>
        <a:ea typeface="+mn-ea"/>
        <a:cs typeface="+mn-cs"/>
      </a:defRPr>
    </a:lvl5pPr>
    <a:lvl6pPr marL="10746023" algn="l" defTabSz="4298410" rtl="0" eaLnBrk="1" latinLnBrk="0" hangingPunct="1">
      <a:defRPr sz="5800" kern="1200">
        <a:solidFill>
          <a:schemeClr val="tx1"/>
        </a:solidFill>
        <a:latin typeface="+mn-lt"/>
        <a:ea typeface="+mn-ea"/>
        <a:cs typeface="+mn-cs"/>
      </a:defRPr>
    </a:lvl6pPr>
    <a:lvl7pPr marL="12895229" algn="l" defTabSz="4298410" rtl="0" eaLnBrk="1" latinLnBrk="0" hangingPunct="1">
      <a:defRPr sz="5800" kern="1200">
        <a:solidFill>
          <a:schemeClr val="tx1"/>
        </a:solidFill>
        <a:latin typeface="+mn-lt"/>
        <a:ea typeface="+mn-ea"/>
        <a:cs typeface="+mn-cs"/>
      </a:defRPr>
    </a:lvl7pPr>
    <a:lvl8pPr marL="15044432" algn="l" defTabSz="4298410" rtl="0" eaLnBrk="1" latinLnBrk="0" hangingPunct="1">
      <a:defRPr sz="5800" kern="1200">
        <a:solidFill>
          <a:schemeClr val="tx1"/>
        </a:solidFill>
        <a:latin typeface="+mn-lt"/>
        <a:ea typeface="+mn-ea"/>
        <a:cs typeface="+mn-cs"/>
      </a:defRPr>
    </a:lvl8pPr>
    <a:lvl9pPr marL="17193637" algn="l" defTabSz="429841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807660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23691" y="7263234"/>
            <a:ext cx="14299153"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636213" y="6524308"/>
            <a:ext cx="14287866"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636211" y="18157790"/>
            <a:ext cx="14291358"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OBJECTIVES</a:t>
            </a:r>
          </a:p>
        </p:txBody>
      </p:sp>
      <p:sp>
        <p:nvSpPr>
          <p:cNvPr id="25" name="Text Placeholder 5"/>
          <p:cNvSpPr>
            <a:spLocks noGrp="1"/>
          </p:cNvSpPr>
          <p:nvPr>
            <p:ph type="body" sz="quarter" idx="25" hasCustomPrompt="1"/>
          </p:nvPr>
        </p:nvSpPr>
        <p:spPr>
          <a:xfrm>
            <a:off x="15353328" y="6524308"/>
            <a:ext cx="14287682"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15353328" y="7263234"/>
            <a:ext cx="14287682"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15353329" y="18180367"/>
            <a:ext cx="14283756"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15347853" y="18973650"/>
            <a:ext cx="14289232"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15364404" y="33068173"/>
            <a:ext cx="14276605"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15353329" y="33881456"/>
            <a:ext cx="14283756"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623691" y="18952934"/>
            <a:ext cx="14300387"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76" name="Text Placeholder 76"/>
          <p:cNvSpPr>
            <a:spLocks noGrp="1"/>
          </p:cNvSpPr>
          <p:nvPr>
            <p:ph type="body" sz="quarter" idx="150" hasCustomPrompt="1"/>
          </p:nvPr>
        </p:nvSpPr>
        <p:spPr>
          <a:xfrm>
            <a:off x="4090899" y="4110875"/>
            <a:ext cx="22093415" cy="1087559"/>
          </a:xfrm>
          <a:prstGeom prst="rect">
            <a:avLst/>
          </a:prstGeom>
        </p:spPr>
        <p:txBody>
          <a:bodyPr lIns="77349" tIns="38675" rIns="77349" bIns="38675">
            <a:normAutofit/>
          </a:bodyPr>
          <a:lstStyle>
            <a:lvl1pPr marL="0" indent="0" algn="ctr">
              <a:buFontTx/>
              <a:buNone/>
              <a:defRPr sz="5400">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affiliations</a:t>
            </a:r>
          </a:p>
        </p:txBody>
      </p:sp>
      <p:sp>
        <p:nvSpPr>
          <p:cNvPr id="79" name="Text Placeholder 76"/>
          <p:cNvSpPr>
            <a:spLocks noGrp="1"/>
          </p:cNvSpPr>
          <p:nvPr>
            <p:ph type="body" sz="quarter" idx="151" hasCustomPrompt="1"/>
          </p:nvPr>
        </p:nvSpPr>
        <p:spPr>
          <a:xfrm>
            <a:off x="4090899" y="2558463"/>
            <a:ext cx="22093415" cy="1262156"/>
          </a:xfrm>
          <a:prstGeom prst="rect">
            <a:avLst/>
          </a:prstGeom>
        </p:spPr>
        <p:txBody>
          <a:bodyPr lIns="77349" tIns="38675" rIns="77349" bIns="38675" anchor="t" anchorCtr="1">
            <a:noAutofit/>
          </a:bodyPr>
          <a:lstStyle>
            <a:lvl1pPr marL="0" indent="0" algn="ctr">
              <a:buFontTx/>
              <a:buNone/>
              <a:defRPr sz="7200">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authors</a:t>
            </a:r>
          </a:p>
        </p:txBody>
      </p:sp>
      <p:sp>
        <p:nvSpPr>
          <p:cNvPr id="80" name="Text Placeholder 76"/>
          <p:cNvSpPr>
            <a:spLocks noGrp="1"/>
          </p:cNvSpPr>
          <p:nvPr>
            <p:ph type="body" sz="quarter" idx="153" hasCustomPrompt="1"/>
          </p:nvPr>
        </p:nvSpPr>
        <p:spPr>
          <a:xfrm>
            <a:off x="4090899" y="492940"/>
            <a:ext cx="22093415" cy="1775267"/>
          </a:xfrm>
          <a:prstGeom prst="rect">
            <a:avLst/>
          </a:prstGeom>
        </p:spPr>
        <p:txBody>
          <a:bodyPr lIns="77349" tIns="38675" rIns="77349" bIns="38675" anchor="t" anchorCtr="1">
            <a:normAutofit/>
          </a:bodyPr>
          <a:lstStyle>
            <a:lvl1pPr marL="0" indent="0" algn="ctr">
              <a:buFontTx/>
              <a:buNone/>
              <a:defRPr sz="9800" b="1">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23691" y="7318513"/>
            <a:ext cx="6936975"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Enter your text here</a:t>
            </a:r>
          </a:p>
        </p:txBody>
      </p:sp>
      <p:sp>
        <p:nvSpPr>
          <p:cNvPr id="6" name="Text Placeholder 5"/>
          <p:cNvSpPr>
            <a:spLocks noGrp="1"/>
          </p:cNvSpPr>
          <p:nvPr>
            <p:ph type="body" sz="quarter" idx="11" hasCustomPrompt="1"/>
          </p:nvPr>
        </p:nvSpPr>
        <p:spPr>
          <a:xfrm>
            <a:off x="636213" y="6525226"/>
            <a:ext cx="6931501" cy="783016"/>
          </a:xfrm>
          <a:prstGeom prst="rect">
            <a:avLst/>
          </a:prstGeom>
          <a:noFill/>
        </p:spPr>
        <p:txBody>
          <a:bodyPr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add) ABSTRACT</a:t>
            </a:r>
          </a:p>
        </p:txBody>
      </p:sp>
      <p:sp>
        <p:nvSpPr>
          <p:cNvPr id="19" name="Text Placeholder 3"/>
          <p:cNvSpPr>
            <a:spLocks noGrp="1"/>
          </p:cNvSpPr>
          <p:nvPr>
            <p:ph type="body" sz="quarter" idx="19" hasCustomPrompt="1"/>
          </p:nvPr>
        </p:nvSpPr>
        <p:spPr>
          <a:xfrm>
            <a:off x="622594" y="18669613"/>
            <a:ext cx="6938069"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Enter your text here</a:t>
            </a:r>
          </a:p>
        </p:txBody>
      </p:sp>
      <p:sp>
        <p:nvSpPr>
          <p:cNvPr id="20" name="Text Placeholder 5"/>
          <p:cNvSpPr>
            <a:spLocks noGrp="1"/>
          </p:cNvSpPr>
          <p:nvPr>
            <p:ph type="body" sz="quarter" idx="20" hasCustomPrompt="1"/>
          </p:nvPr>
        </p:nvSpPr>
        <p:spPr>
          <a:xfrm>
            <a:off x="636211" y="17918078"/>
            <a:ext cx="6932594"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7992578" y="7308191"/>
            <a:ext cx="14292247"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Enter your text here</a:t>
            </a:r>
          </a:p>
        </p:txBody>
      </p:sp>
      <p:sp>
        <p:nvSpPr>
          <p:cNvPr id="22" name="Text Placeholder 5"/>
          <p:cNvSpPr>
            <a:spLocks noGrp="1"/>
          </p:cNvSpPr>
          <p:nvPr>
            <p:ph type="body" sz="quarter" idx="22" hasCustomPrompt="1"/>
          </p:nvPr>
        </p:nvSpPr>
        <p:spPr>
          <a:xfrm>
            <a:off x="7992580" y="6525226"/>
            <a:ext cx="14292247"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(header)  MATERIALS &amp; METHODS</a:t>
            </a:r>
          </a:p>
        </p:txBody>
      </p:sp>
      <p:sp>
        <p:nvSpPr>
          <p:cNvPr id="23" name="Text Placeholder 3"/>
          <p:cNvSpPr>
            <a:spLocks noGrp="1"/>
          </p:cNvSpPr>
          <p:nvPr>
            <p:ph type="body" sz="quarter" idx="23" hasCustomPrompt="1"/>
          </p:nvPr>
        </p:nvSpPr>
        <p:spPr>
          <a:xfrm>
            <a:off x="7992580" y="27634316"/>
            <a:ext cx="14292247"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Enter your text here</a:t>
            </a:r>
          </a:p>
        </p:txBody>
      </p:sp>
      <p:sp>
        <p:nvSpPr>
          <p:cNvPr id="24" name="Text Placeholder 5"/>
          <p:cNvSpPr>
            <a:spLocks noGrp="1"/>
          </p:cNvSpPr>
          <p:nvPr>
            <p:ph type="body" sz="quarter" idx="24" hasCustomPrompt="1"/>
          </p:nvPr>
        </p:nvSpPr>
        <p:spPr>
          <a:xfrm>
            <a:off x="7992580" y="26841033"/>
            <a:ext cx="14292247"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2710790" y="6525226"/>
            <a:ext cx="6930218"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2710790" y="7318513"/>
            <a:ext cx="6930218"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Enter your text here</a:t>
            </a:r>
          </a:p>
        </p:txBody>
      </p:sp>
      <p:sp>
        <p:nvSpPr>
          <p:cNvPr id="27" name="Text Placeholder 5"/>
          <p:cNvSpPr>
            <a:spLocks noGrp="1"/>
          </p:cNvSpPr>
          <p:nvPr>
            <p:ph type="body" sz="quarter" idx="27" hasCustomPrompt="1"/>
          </p:nvPr>
        </p:nvSpPr>
        <p:spPr>
          <a:xfrm>
            <a:off x="22706864" y="17996389"/>
            <a:ext cx="6930218"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2751309" y="18789672"/>
            <a:ext cx="6879920"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Enter your text here</a:t>
            </a:r>
          </a:p>
        </p:txBody>
      </p:sp>
      <p:sp>
        <p:nvSpPr>
          <p:cNvPr id="29" name="Text Placeholder 5"/>
          <p:cNvSpPr>
            <a:spLocks noGrp="1"/>
          </p:cNvSpPr>
          <p:nvPr>
            <p:ph type="body" sz="quarter" idx="29" hasCustomPrompt="1"/>
          </p:nvPr>
        </p:nvSpPr>
        <p:spPr>
          <a:xfrm>
            <a:off x="22710790" y="33440013"/>
            <a:ext cx="6930218" cy="783016"/>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add)  CONTACT</a:t>
            </a:r>
          </a:p>
        </p:txBody>
      </p:sp>
      <p:sp>
        <p:nvSpPr>
          <p:cNvPr id="30" name="Text Placeholder 3"/>
          <p:cNvSpPr>
            <a:spLocks noGrp="1"/>
          </p:cNvSpPr>
          <p:nvPr>
            <p:ph type="body" sz="quarter" idx="30" hasCustomPrompt="1"/>
          </p:nvPr>
        </p:nvSpPr>
        <p:spPr>
          <a:xfrm>
            <a:off x="22697538" y="34301998"/>
            <a:ext cx="6933690" cy="836847"/>
          </a:xfrm>
          <a:prstGeom prst="rect">
            <a:avLst/>
          </a:prstGeom>
        </p:spPr>
        <p:txBody>
          <a:bodyPr wrap="square" lIns="223877" tIns="223877" rIns="223877" bIns="223877">
            <a:spAutoFit/>
          </a:bodyPr>
          <a:lstStyle>
            <a:lvl1pPr marL="0" indent="0">
              <a:buNone/>
              <a:defRPr sz="25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Enter your text here</a:t>
            </a:r>
          </a:p>
        </p:txBody>
      </p:sp>
      <p:sp>
        <p:nvSpPr>
          <p:cNvPr id="31" name="Text Placeholder 76"/>
          <p:cNvSpPr>
            <a:spLocks noGrp="1"/>
          </p:cNvSpPr>
          <p:nvPr>
            <p:ph type="body" sz="quarter" idx="150" hasCustomPrompt="1"/>
          </p:nvPr>
        </p:nvSpPr>
        <p:spPr>
          <a:xfrm>
            <a:off x="4090899" y="4110875"/>
            <a:ext cx="22093415" cy="1087559"/>
          </a:xfrm>
          <a:prstGeom prst="rect">
            <a:avLst/>
          </a:prstGeom>
        </p:spPr>
        <p:txBody>
          <a:bodyPr lIns="77349" tIns="38675" rIns="77349" bIns="38675">
            <a:normAutofit/>
          </a:bodyPr>
          <a:lstStyle>
            <a:lvl1pPr marL="0" indent="0" algn="ctr">
              <a:buFontTx/>
              <a:buNone/>
              <a:defRPr sz="5400">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affiliations</a:t>
            </a:r>
          </a:p>
        </p:txBody>
      </p:sp>
      <p:sp>
        <p:nvSpPr>
          <p:cNvPr id="32" name="Text Placeholder 76"/>
          <p:cNvSpPr>
            <a:spLocks noGrp="1"/>
          </p:cNvSpPr>
          <p:nvPr>
            <p:ph type="body" sz="quarter" idx="151" hasCustomPrompt="1"/>
          </p:nvPr>
        </p:nvSpPr>
        <p:spPr>
          <a:xfrm>
            <a:off x="4090899" y="2558463"/>
            <a:ext cx="22093415" cy="1262156"/>
          </a:xfrm>
          <a:prstGeom prst="rect">
            <a:avLst/>
          </a:prstGeom>
        </p:spPr>
        <p:txBody>
          <a:bodyPr lIns="77349" tIns="38675" rIns="77349" bIns="38675" anchor="t" anchorCtr="1">
            <a:noAutofit/>
          </a:bodyPr>
          <a:lstStyle>
            <a:lvl1pPr marL="0" indent="0" algn="ctr">
              <a:buFontTx/>
              <a:buNone/>
              <a:defRPr sz="7200">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authors</a:t>
            </a:r>
          </a:p>
        </p:txBody>
      </p:sp>
      <p:sp>
        <p:nvSpPr>
          <p:cNvPr id="33" name="Text Placeholder 76"/>
          <p:cNvSpPr>
            <a:spLocks noGrp="1"/>
          </p:cNvSpPr>
          <p:nvPr>
            <p:ph type="body" sz="quarter" idx="153" hasCustomPrompt="1"/>
          </p:nvPr>
        </p:nvSpPr>
        <p:spPr>
          <a:xfrm>
            <a:off x="4090899" y="492940"/>
            <a:ext cx="22093415" cy="1775267"/>
          </a:xfrm>
          <a:prstGeom prst="rect">
            <a:avLst/>
          </a:prstGeom>
        </p:spPr>
        <p:txBody>
          <a:bodyPr lIns="77349" tIns="38675" rIns="77349" bIns="38675" anchor="t" anchorCtr="1">
            <a:normAutofit/>
          </a:bodyPr>
          <a:lstStyle>
            <a:lvl1pPr marL="0" indent="0" algn="ctr">
              <a:buFontTx/>
              <a:buNone/>
              <a:defRPr sz="9800" b="1">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title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oleObject" Target="../embeddings/oleObject1.bin"/><Relationship Id="rId13" Type="http://schemas.openxmlformats.org/officeDocument/2006/relationships/image" Target="../media/image3.wmf"/><Relationship Id="rId18" Type="http://schemas.openxmlformats.org/officeDocument/2006/relationships/image" Target="../media/image10.jpeg"/><Relationship Id="rId3" Type="http://schemas.openxmlformats.org/officeDocument/2006/relationships/vmlDrawing" Target="../drawings/vmlDrawing1.vml"/><Relationship Id="rId7" Type="http://schemas.openxmlformats.org/officeDocument/2006/relationships/image" Target="../media/image8.png"/><Relationship Id="rId12" Type="http://schemas.openxmlformats.org/officeDocument/2006/relationships/oleObject" Target="../embeddings/oleObject3.bin"/><Relationship Id="rId17" Type="http://schemas.openxmlformats.org/officeDocument/2006/relationships/hyperlink" Target="http://www.facebook.com/pages/PosterPresentationscom/217914411419?v=app_4949752878&amp;ref=ts" TargetMode="External"/><Relationship Id="rId2" Type="http://schemas.openxmlformats.org/officeDocument/2006/relationships/theme" Target="../theme/theme1.xml"/><Relationship Id="rId16" Type="http://schemas.openxmlformats.org/officeDocument/2006/relationships/image" Target="../media/image4.wmf"/><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2.wmf"/><Relationship Id="rId5" Type="http://schemas.openxmlformats.org/officeDocument/2006/relationships/image" Target="../media/image6.png"/><Relationship Id="rId15" Type="http://schemas.openxmlformats.org/officeDocument/2006/relationships/oleObject" Target="../embeddings/oleObject4.bin"/><Relationship Id="rId10" Type="http://schemas.openxmlformats.org/officeDocument/2006/relationships/oleObject" Target="../embeddings/oleObject2.bin"/><Relationship Id="rId4" Type="http://schemas.openxmlformats.org/officeDocument/2006/relationships/image" Target="../media/image5.png"/><Relationship Id="rId9" Type="http://schemas.openxmlformats.org/officeDocument/2006/relationships/image" Target="../media/image1.wmf"/><Relationship Id="rId14" Type="http://schemas.openxmlformats.org/officeDocument/2006/relationships/image" Target="../media/image9.png"/></Relationships>
</file>

<file path=ppt/slideMasters/_rels/slideMaster2.xml.rels><?xml version="1.0" encoding="UTF-8" standalone="yes"?>
<Relationships xmlns="http://schemas.openxmlformats.org/package/2006/relationships"><Relationship Id="rId8" Type="http://schemas.openxmlformats.org/officeDocument/2006/relationships/oleObject" Target="../embeddings/oleObject5.bin"/><Relationship Id="rId13" Type="http://schemas.openxmlformats.org/officeDocument/2006/relationships/image" Target="../media/image3.wmf"/><Relationship Id="rId18" Type="http://schemas.openxmlformats.org/officeDocument/2006/relationships/image" Target="../media/image10.jpeg"/><Relationship Id="rId3" Type="http://schemas.openxmlformats.org/officeDocument/2006/relationships/vmlDrawing" Target="../drawings/vmlDrawing2.vml"/><Relationship Id="rId7" Type="http://schemas.openxmlformats.org/officeDocument/2006/relationships/image" Target="../media/image8.png"/><Relationship Id="rId12" Type="http://schemas.openxmlformats.org/officeDocument/2006/relationships/oleObject" Target="../embeddings/oleObject7.bin"/><Relationship Id="rId17" Type="http://schemas.openxmlformats.org/officeDocument/2006/relationships/hyperlink" Target="http://www.facebook.com/pages/PosterPresentationscom/217914411419?v=app_4949752878&amp;ref=ts" TargetMode="External"/><Relationship Id="rId2" Type="http://schemas.openxmlformats.org/officeDocument/2006/relationships/theme" Target="../theme/theme2.xml"/><Relationship Id="rId16" Type="http://schemas.openxmlformats.org/officeDocument/2006/relationships/image" Target="../media/image4.wmf"/><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2.wmf"/><Relationship Id="rId5" Type="http://schemas.openxmlformats.org/officeDocument/2006/relationships/image" Target="../media/image6.png"/><Relationship Id="rId15" Type="http://schemas.openxmlformats.org/officeDocument/2006/relationships/oleObject" Target="../embeddings/oleObject8.bin"/><Relationship Id="rId10" Type="http://schemas.openxmlformats.org/officeDocument/2006/relationships/oleObject" Target="../embeddings/oleObject6.bin"/><Relationship Id="rId4" Type="http://schemas.openxmlformats.org/officeDocument/2006/relationships/image" Target="../media/image5.png"/><Relationship Id="rId9" Type="http://schemas.openxmlformats.org/officeDocument/2006/relationships/image" Target="../media/image1.wmf"/><Relationship Id="rId14" Type="http://schemas.openxmlformats.org/officeDocument/2006/relationships/image" Target="../media/image9.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6">
                <a:lumMod val="20000"/>
                <a:lumOff val="80000"/>
              </a:schemeClr>
            </a:gs>
            <a:gs pos="100000">
              <a:schemeClr val="bg1"/>
            </a:gs>
          </a:gsLst>
          <a:lin ang="5400000" scaled="0"/>
          <a:tileRect/>
        </a:gradFill>
        <a:effectLst/>
      </p:bgPr>
    </p:bg>
    <p:spTree>
      <p:nvGrpSpPr>
        <p:cNvPr id="1" name=""/>
        <p:cNvGrpSpPr/>
        <p:nvPr/>
      </p:nvGrpSpPr>
      <p:grpSpPr>
        <a:xfrm>
          <a:off x="0" y="0"/>
          <a:ext cx="0" cy="0"/>
          <a:chOff x="0" y="0"/>
          <a:chExt cx="0" cy="0"/>
        </a:xfrm>
      </p:grpSpPr>
      <p:grpSp>
        <p:nvGrpSpPr>
          <p:cNvPr id="23" name="Group 22"/>
          <p:cNvGrpSpPr/>
          <p:nvPr userDrawn="1"/>
        </p:nvGrpSpPr>
        <p:grpSpPr>
          <a:xfrm>
            <a:off x="-12658121" y="-48127"/>
            <a:ext cx="12259293" cy="42851889"/>
            <a:chOff x="-11225189" y="-1"/>
            <a:chExt cx="11018865" cy="38516022"/>
          </a:xfrm>
        </p:grpSpPr>
        <p:sp>
          <p:nvSpPr>
            <p:cNvPr id="24" name="Rectangle 23"/>
            <p:cNvSpPr/>
            <p:nvPr/>
          </p:nvSpPr>
          <p:spPr>
            <a:xfrm>
              <a:off x="-11216136" y="-1"/>
              <a:ext cx="11009812" cy="3851602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4000" b="1" spc="0" dirty="0">
                  <a:solidFill>
                    <a:srgbClr val="FF0000"/>
                  </a:solidFill>
                  <a:latin typeface="Trebuchet MS" pitchFamily="34" charset="0"/>
                </a:rPr>
                <a:t>(—THIS SIDEBAR DOES NOT PRINT—)</a:t>
              </a:r>
              <a:endParaRPr lang="en-US" sz="4000" b="1" spc="600" dirty="0">
                <a:solidFill>
                  <a:schemeClr val="bg1"/>
                </a:solidFill>
                <a:latin typeface="Trebuchet MS" pitchFamily="34" charset="0"/>
              </a:endParaRPr>
            </a:p>
            <a:p>
              <a:pPr algn="ctr"/>
              <a:r>
                <a:rPr lang="en-US" sz="4800" b="1" spc="600" dirty="0">
                  <a:solidFill>
                    <a:schemeClr val="bg1"/>
                  </a:solidFill>
                  <a:latin typeface="Trebuchet MS" pitchFamily="34" charset="0"/>
                </a:rPr>
                <a:t>DESIGN</a:t>
              </a:r>
              <a:r>
                <a:rPr lang="en-US" sz="4800" b="1" spc="600" baseline="0" dirty="0">
                  <a:solidFill>
                    <a:schemeClr val="bg1"/>
                  </a:solidFill>
                  <a:latin typeface="Trebuchet MS" pitchFamily="34" charset="0"/>
                </a:rPr>
                <a:t> </a:t>
              </a:r>
              <a:r>
                <a:rPr lang="en-US" sz="4800" b="1" spc="600" dirty="0">
                  <a:solidFill>
                    <a:schemeClr val="bg1"/>
                  </a:solidFill>
                  <a:latin typeface="Trebuchet MS" pitchFamily="34" charset="0"/>
                </a:rPr>
                <a:t>GUIDE</a:t>
              </a:r>
            </a:p>
            <a:p>
              <a:pPr algn="ctr"/>
              <a:endParaRPr lang="en-US" sz="3600" b="1" dirty="0">
                <a:latin typeface="Trebuchet MS" pitchFamily="34" charset="0"/>
              </a:endParaRPr>
            </a:p>
            <a:p>
              <a:pPr defTabSz="3765639"/>
              <a:r>
                <a:rPr lang="en-US" sz="3600" i="0" dirty="0">
                  <a:latin typeface="Trebuchet MS" pitchFamily="34" charset="0"/>
                </a:rPr>
                <a:t>This PowerPoint</a:t>
              </a:r>
              <a:r>
                <a:rPr lang="en-US" sz="3600" i="0" baseline="0" dirty="0">
                  <a:latin typeface="Trebuchet MS" pitchFamily="34" charset="0"/>
                </a:rPr>
                <a:t> </a:t>
              </a:r>
              <a:r>
                <a:rPr lang="en-US" sz="3600" i="0" dirty="0">
                  <a:latin typeface="Trebuchet MS" pitchFamily="34" charset="0"/>
                </a:rPr>
                <a:t>2007 template produces</a:t>
              </a:r>
              <a:r>
                <a:rPr lang="en-US" sz="3600" i="0" baseline="0" dirty="0">
                  <a:latin typeface="Trebuchet MS" pitchFamily="34" charset="0"/>
                </a:rPr>
                <a:t> </a:t>
              </a:r>
              <a:r>
                <a:rPr lang="en-US" sz="3600" i="0" dirty="0">
                  <a:latin typeface="Trebuchet MS" pitchFamily="34" charset="0"/>
                </a:rPr>
                <a:t>an</a:t>
              </a:r>
              <a:r>
                <a:rPr lang="en-US" sz="3600" i="0" baseline="0" dirty="0">
                  <a:latin typeface="Trebuchet MS" pitchFamily="34" charset="0"/>
                </a:rPr>
                <a:t> A0</a:t>
              </a:r>
              <a:r>
                <a:rPr lang="en-US" sz="3600" i="0" dirty="0">
                  <a:latin typeface="Trebuchet MS" pitchFamily="34" charset="0"/>
                </a:rPr>
                <a:t> presentation poster. </a:t>
              </a:r>
              <a:r>
                <a:rPr lang="en-US" sz="3600" dirty="0">
                  <a:latin typeface="Trebuchet MS" pitchFamily="34" charset="0"/>
                </a:rPr>
                <a:t>You</a:t>
              </a:r>
              <a:r>
                <a:rPr lang="en-US" sz="3600" baseline="0" dirty="0">
                  <a:latin typeface="Trebuchet MS" pitchFamily="34" charset="0"/>
                </a:rPr>
                <a:t> can u</a:t>
              </a:r>
              <a:r>
                <a:rPr lang="en-US" sz="3600" dirty="0">
                  <a:latin typeface="Trebuchet MS" pitchFamily="34" charset="0"/>
                </a:rPr>
                <a:t>se</a:t>
              </a:r>
              <a:r>
                <a:rPr lang="en-US" sz="3600" baseline="0" dirty="0">
                  <a:latin typeface="Trebuchet MS" pitchFamily="34" charset="0"/>
                </a:rPr>
                <a:t> it to create your research poster and </a:t>
              </a:r>
              <a:r>
                <a:rPr lang="en-US" sz="3600" dirty="0">
                  <a:latin typeface="Trebuchet MS" pitchFamily="34" charset="0"/>
                </a:rPr>
                <a:t>save valuable time placing titles, subtitles,</a:t>
              </a:r>
              <a:r>
                <a:rPr lang="en-US" sz="3600" baseline="0" dirty="0">
                  <a:latin typeface="Trebuchet MS" pitchFamily="34" charset="0"/>
                </a:rPr>
                <a:t> text, and graphics</a:t>
              </a:r>
              <a:r>
                <a:rPr lang="en-US" sz="3600" dirty="0">
                  <a:latin typeface="Trebuchet MS" pitchFamily="34" charset="0"/>
                </a:rPr>
                <a:t>. </a:t>
              </a:r>
            </a:p>
            <a:p>
              <a:pPr defTabSz="3765639"/>
              <a:endParaRPr lang="en-US" sz="3600" dirty="0">
                <a:latin typeface="Trebuchet MS" pitchFamily="34" charset="0"/>
              </a:endParaRPr>
            </a:p>
            <a:p>
              <a:pPr defTabSz="4389219"/>
              <a:r>
                <a:rPr lang="en-US" sz="3600" dirty="0">
                  <a:latin typeface="Trebuchet MS" pitchFamily="34" charset="0"/>
                </a:rPr>
                <a:t>We provide a series of online tutorials that will guide you through the poster design process and answer your poster production questions. To view our template tutorials, go online to </a:t>
              </a:r>
              <a:r>
                <a:rPr lang="en-US" sz="3600" b="1" dirty="0">
                  <a:solidFill>
                    <a:srgbClr val="FFC000"/>
                  </a:solidFill>
                  <a:latin typeface="Trebuchet MS" pitchFamily="34" charset="0"/>
                </a:rPr>
                <a:t>PosterPresentations.com</a:t>
              </a:r>
              <a:r>
                <a:rPr lang="en-US" sz="3600" b="1" dirty="0">
                  <a:solidFill>
                    <a:schemeClr val="bg1"/>
                  </a:solidFill>
                  <a:latin typeface="Trebuchet MS" pitchFamily="34" charset="0"/>
                </a:rPr>
                <a:t> </a:t>
              </a:r>
              <a:r>
                <a:rPr lang="en-US" sz="3600" dirty="0">
                  <a:solidFill>
                    <a:schemeClr val="bg1"/>
                  </a:solidFill>
                  <a:latin typeface="Trebuchet MS" pitchFamily="34" charset="0"/>
                </a:rPr>
                <a:t>and click on HELP DESK.</a:t>
              </a:r>
            </a:p>
            <a:p>
              <a:pPr defTabSz="4389219"/>
              <a:endParaRPr lang="en-US" sz="3600" dirty="0">
                <a:latin typeface="Trebuchet MS" pitchFamily="34" charset="0"/>
              </a:endParaRPr>
            </a:p>
            <a:p>
              <a:pPr defTabSz="4389219"/>
              <a:r>
                <a:rPr lang="en-US" sz="3600" dirty="0">
                  <a:solidFill>
                    <a:schemeClr val="bg1"/>
                  </a:solidFill>
                  <a:latin typeface="Trebuchet MS" pitchFamily="34" charset="0"/>
                </a:rPr>
                <a:t>When</a:t>
              </a:r>
              <a:r>
                <a:rPr lang="en-US" sz="3600" baseline="0" dirty="0">
                  <a:solidFill>
                    <a:schemeClr val="bg1"/>
                  </a:solidFill>
                  <a:latin typeface="Trebuchet MS" pitchFamily="34" charset="0"/>
                </a:rPr>
                <a:t> you are ready to print your poster</a:t>
              </a:r>
              <a:r>
                <a:rPr lang="en-US" sz="3600" dirty="0">
                  <a:solidFill>
                    <a:schemeClr val="bg1"/>
                  </a:solidFill>
                  <a:latin typeface="Trebuchet MS" pitchFamily="34" charset="0"/>
                </a:rPr>
                <a:t>,</a:t>
              </a:r>
              <a:r>
                <a:rPr lang="en-US" sz="3600" baseline="0" dirty="0">
                  <a:solidFill>
                    <a:schemeClr val="bg1"/>
                  </a:solidFill>
                  <a:latin typeface="Trebuchet MS" pitchFamily="34" charset="0"/>
                </a:rPr>
                <a:t> go online to </a:t>
              </a:r>
              <a:r>
                <a:rPr lang="en-US" sz="3600" b="0" dirty="0">
                  <a:solidFill>
                    <a:schemeClr val="bg1"/>
                  </a:solidFill>
                  <a:latin typeface="Trebuchet MS" pitchFamily="34" charset="0"/>
                </a:rPr>
                <a:t>PosterPresentations.com</a:t>
              </a:r>
              <a:br>
                <a:rPr lang="en-US" sz="3600" dirty="0">
                  <a:solidFill>
                    <a:schemeClr val="bg1"/>
                  </a:solidFill>
                  <a:latin typeface="Trebuchet MS" pitchFamily="34" charset="0"/>
                </a:rPr>
              </a:br>
              <a:endParaRPr lang="en-US" sz="3600" dirty="0">
                <a:solidFill>
                  <a:schemeClr val="bg1"/>
                </a:solidFill>
                <a:latin typeface="Trebuchet MS" pitchFamily="34" charset="0"/>
              </a:endParaRPr>
            </a:p>
            <a:p>
              <a:pPr algn="l" defTabSz="3765639"/>
              <a:r>
                <a:rPr lang="en-US" sz="3600" b="0" dirty="0">
                  <a:solidFill>
                    <a:schemeClr val="bg1"/>
                  </a:solidFill>
                  <a:latin typeface="Trebuchet MS" pitchFamily="34" charset="0"/>
                </a:rPr>
                <a:t>Need</a:t>
              </a:r>
              <a:r>
                <a:rPr lang="en-US" sz="3600" b="0" baseline="0" dirty="0">
                  <a:solidFill>
                    <a:schemeClr val="bg1"/>
                  </a:solidFill>
                  <a:latin typeface="Trebuchet MS" pitchFamily="34" charset="0"/>
                </a:rPr>
                <a:t> assistance? Call us at </a:t>
              </a:r>
              <a:r>
                <a:rPr lang="en-US" sz="3600" b="0" dirty="0">
                  <a:solidFill>
                    <a:srgbClr val="FFC000"/>
                  </a:solidFill>
                  <a:latin typeface="Trebuchet MS" pitchFamily="34" charset="0"/>
                </a:rPr>
                <a:t>1.510.649.3001</a:t>
              </a:r>
            </a:p>
            <a:p>
              <a:pPr algn="l" defTabSz="3765639"/>
              <a:endParaRPr lang="en-US" sz="4400" b="1" dirty="0">
                <a:solidFill>
                  <a:srgbClr val="FFFF00"/>
                </a:solidFill>
                <a:latin typeface="Trebuchet MS" pitchFamily="34" charset="0"/>
              </a:endParaRPr>
            </a:p>
            <a:p>
              <a:pPr algn="ctr"/>
              <a:endParaRPr lang="en-US" sz="3200" b="1" dirty="0">
                <a:solidFill>
                  <a:schemeClr val="bg1"/>
                </a:solidFill>
                <a:latin typeface="Trebuchet MS" pitchFamily="34" charset="0"/>
              </a:endParaRPr>
            </a:p>
            <a:p>
              <a:pPr algn="ctr"/>
              <a:r>
                <a:rPr lang="en-US" sz="4800" b="1" spc="600" dirty="0">
                  <a:solidFill>
                    <a:schemeClr val="bg1"/>
                  </a:solidFill>
                  <a:latin typeface="Trebuchet MS" pitchFamily="34" charset="0"/>
                </a:rPr>
                <a:t>QUICK START</a:t>
              </a:r>
            </a:p>
            <a:p>
              <a:pPr algn="ctr"/>
              <a:endParaRPr lang="en-US" sz="4000" b="1" baseline="0" dirty="0">
                <a:solidFill>
                  <a:schemeClr val="bg1"/>
                </a:solidFill>
                <a:latin typeface="Trebuchet MS" pitchFamily="34" charset="0"/>
              </a:endParaRPr>
            </a:p>
            <a:p>
              <a:pPr algn="ctr"/>
              <a:r>
                <a:rPr lang="en-US" sz="4000" b="1" baseline="0" dirty="0">
                  <a:solidFill>
                    <a:srgbClr val="FFC000"/>
                  </a:solidFill>
                  <a:latin typeface="Trebuchet MS" pitchFamily="34" charset="0"/>
                </a:rPr>
                <a:t>Zoom in and out</a:t>
              </a:r>
            </a:p>
            <a:p>
              <a:pPr marL="2527300" indent="-650875" algn="l" defTabSz="850900">
                <a:tabLst/>
              </a:pPr>
              <a:r>
                <a:rPr lang="en-US" sz="3200" b="0" baseline="0" dirty="0">
                  <a:solidFill>
                    <a:schemeClr val="bg1"/>
                  </a:solidFill>
                  <a:latin typeface="Trebuchet MS" pitchFamily="34" charset="0"/>
                </a:rPr>
                <a:t>	</a:t>
              </a:r>
              <a:r>
                <a:rPr lang="en-US" sz="3200" b="0" baseline="0" dirty="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3600" b="0" baseline="0" dirty="0">
                <a:solidFill>
                  <a:schemeClr val="bg1"/>
                </a:solidFill>
                <a:latin typeface="Trebuchet MS" pitchFamily="34" charset="0"/>
              </a:endParaRPr>
            </a:p>
            <a:p>
              <a:pPr algn="ctr"/>
              <a:r>
                <a:rPr lang="en-US" sz="4000" b="1" baseline="0" dirty="0">
                  <a:solidFill>
                    <a:srgbClr val="FFC000"/>
                  </a:solidFill>
                  <a:latin typeface="Trebuchet MS" pitchFamily="34" charset="0"/>
                </a:rPr>
                <a:t>Title, Authors, and Affiliations</a:t>
              </a:r>
            </a:p>
            <a:p>
              <a:pPr algn="l"/>
              <a:r>
                <a:rPr lang="en-US" sz="3200" b="0" baseline="0" dirty="0">
                  <a:solidFill>
                    <a:schemeClr val="bg1">
                      <a:lumMod val="75000"/>
                    </a:schemeClr>
                  </a:solidFill>
                  <a:latin typeface="Trebuchet MS" pitchFamily="34" charset="0"/>
                </a:rPr>
                <a:t>Start designing your poster by adding the title, the names of the authors, and the affiliated institutions. </a:t>
              </a:r>
              <a:r>
                <a:rPr lang="en-US" sz="32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3200" b="0" spc="0" baseline="0" dirty="0">
                <a:solidFill>
                  <a:schemeClr val="bg1">
                    <a:lumMod val="75000"/>
                  </a:schemeClr>
                </a:solidFill>
                <a:latin typeface="Trebuchet MS" pitchFamily="34" charset="0"/>
              </a:endParaRPr>
            </a:p>
            <a:p>
              <a:pPr algn="l"/>
              <a:r>
                <a:rPr lang="en-US" sz="3200" b="1" spc="300" baseline="0" dirty="0">
                  <a:solidFill>
                    <a:srgbClr val="FFC000"/>
                  </a:solidFill>
                  <a:latin typeface="Trebuchet MS" pitchFamily="34" charset="0"/>
                </a:rPr>
                <a:t>TIP</a:t>
              </a:r>
              <a:r>
                <a:rPr lang="en-US" sz="3200" b="1" baseline="0" dirty="0">
                  <a:solidFill>
                    <a:srgbClr val="FFC000"/>
                  </a:solidFill>
                  <a:latin typeface="Trebuchet MS" pitchFamily="34" charset="0"/>
                </a:rPr>
                <a:t>: </a:t>
              </a:r>
              <a:r>
                <a:rPr lang="en-US" sz="3200" b="0" baseline="0" dirty="0">
                  <a:solidFill>
                    <a:schemeClr val="bg1">
                      <a:lumMod val="75000"/>
                    </a:schemeClr>
                  </a:solidFill>
                  <a:latin typeface="Trebuchet MS" pitchFamily="34" charset="0"/>
                </a:rPr>
                <a:t>The font size of your title should be bigger than your name(s) and institution name(s).</a:t>
              </a:r>
            </a:p>
            <a:p>
              <a:pPr algn="l"/>
              <a:br>
                <a:rPr lang="en-US" sz="3600" b="1" baseline="0" dirty="0">
                  <a:solidFill>
                    <a:schemeClr val="bg1"/>
                  </a:solidFill>
                  <a:latin typeface="Trebuchet MS" pitchFamily="34" charset="0"/>
                </a:rPr>
              </a:br>
              <a:endParaRPr lang="en-US" sz="3600" b="1" dirty="0">
                <a:solidFill>
                  <a:schemeClr val="bg1"/>
                </a:solidFill>
                <a:latin typeface="Trebuchet MS" pitchFamily="34" charset="0"/>
              </a:endParaRPr>
            </a:p>
            <a:p>
              <a:pPr algn="ctr"/>
              <a:endParaRPr lang="en-US" sz="3600" b="1" dirty="0">
                <a:solidFill>
                  <a:srgbClr val="FFC000"/>
                </a:solidFill>
                <a:latin typeface="Trebuchet MS" pitchFamily="34" charset="0"/>
              </a:endParaRPr>
            </a:p>
            <a:p>
              <a:pPr algn="ctr"/>
              <a:endParaRPr lang="en-US" sz="3600" b="1" dirty="0">
                <a:solidFill>
                  <a:srgbClr val="FFC000"/>
                </a:solidFill>
                <a:latin typeface="Trebuchet MS" pitchFamily="34" charset="0"/>
              </a:endParaRPr>
            </a:p>
            <a:p>
              <a:pPr algn="ctr"/>
              <a:r>
                <a:rPr lang="en-US" sz="4000" b="1" dirty="0">
                  <a:solidFill>
                    <a:srgbClr val="FFC000"/>
                  </a:solidFill>
                  <a:latin typeface="Trebuchet MS" pitchFamily="34" charset="0"/>
                </a:rPr>
                <a:t>Adding Logos</a:t>
              </a:r>
              <a:r>
                <a:rPr lang="en-US" sz="4000" b="1" baseline="0" dirty="0">
                  <a:solidFill>
                    <a:srgbClr val="FFC000"/>
                  </a:solidFill>
                  <a:latin typeface="Trebuchet MS" pitchFamily="34" charset="0"/>
                </a:rPr>
                <a:t> / Seals</a:t>
              </a:r>
            </a:p>
            <a:p>
              <a:pPr algn="l"/>
              <a:r>
                <a:rPr lang="en-US" sz="32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3200" b="0" spc="300" baseline="0" dirty="0">
                <a:solidFill>
                  <a:schemeClr val="bg1">
                    <a:lumMod val="75000"/>
                  </a:schemeClr>
                </a:solidFill>
                <a:latin typeface="Trebuchet MS" pitchFamily="34" charset="0"/>
              </a:endParaRPr>
            </a:p>
            <a:p>
              <a:pPr algn="l"/>
              <a:r>
                <a:rPr lang="en-US" sz="3200" b="1" spc="300" baseline="0" dirty="0">
                  <a:solidFill>
                    <a:srgbClr val="FFC000"/>
                  </a:solidFill>
                  <a:latin typeface="Trebuchet MS" pitchFamily="34" charset="0"/>
                </a:rPr>
                <a:t>TIP:</a:t>
              </a:r>
              <a:r>
                <a:rPr lang="en-US" sz="3200" b="1" spc="0" baseline="0" dirty="0">
                  <a:solidFill>
                    <a:srgbClr val="FFC000"/>
                  </a:solidFill>
                  <a:latin typeface="Trebuchet MS" pitchFamily="34" charset="0"/>
                </a:rPr>
                <a:t> </a:t>
              </a:r>
              <a:r>
                <a:rPr lang="en-US" sz="3200" b="0" baseline="0" dirty="0">
                  <a:solidFill>
                    <a:schemeClr val="bg1">
                      <a:lumMod val="75000"/>
                    </a:schemeClr>
                  </a:solidFill>
                  <a:latin typeface="Trebuchet MS" pitchFamily="34" charset="0"/>
                </a:rPr>
                <a:t>See if your school’s logo is available on our free poster templates page.</a:t>
              </a:r>
            </a:p>
            <a:p>
              <a:pPr algn="l"/>
              <a:endParaRPr lang="en-US" sz="3200" b="0" baseline="0" dirty="0">
                <a:latin typeface="Trebuchet MS" pitchFamily="34" charset="0"/>
              </a:endParaRPr>
            </a:p>
            <a:p>
              <a:pPr algn="ctr"/>
              <a:r>
                <a:rPr lang="en-US" sz="4000" b="1" baseline="0" dirty="0">
                  <a:solidFill>
                    <a:srgbClr val="FFC000"/>
                  </a:solidFill>
                  <a:latin typeface="Trebuchet MS" pitchFamily="34" charset="0"/>
                </a:rPr>
                <a:t>Photographs / Graphics</a:t>
              </a:r>
            </a:p>
            <a:p>
              <a:pPr algn="l" defTabSz="977900"/>
              <a:r>
                <a:rPr lang="en-US" sz="32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3200" b="0" spc="0" baseline="0" dirty="0">
                  <a:solidFill>
                    <a:schemeClr val="bg1">
                      <a:lumMod val="75000"/>
                    </a:schemeClr>
                  </a:solidFill>
                  <a:latin typeface="Trebuchet MS" pitchFamily="34" charset="0"/>
                </a:rPr>
                <a:t>disproportionally.</a:t>
              </a:r>
            </a:p>
            <a:p>
              <a:pPr algn="l" defTabSz="977900"/>
              <a:endParaRPr lang="en-US" sz="3200" b="0" baseline="0" dirty="0">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r>
                <a:rPr lang="en-US" sz="4000" b="1" baseline="0" dirty="0">
                  <a:solidFill>
                    <a:srgbClr val="FFC000"/>
                  </a:solidFill>
                  <a:latin typeface="Trebuchet MS" pitchFamily="34" charset="0"/>
                </a:rPr>
                <a:t>Image Quality Check</a:t>
              </a:r>
            </a:p>
            <a:p>
              <a:pPr lvl="0" algn="l" defTabSz="977900"/>
              <a:r>
                <a:rPr lang="en-US" sz="3200" b="0" baseline="0" dirty="0">
                  <a:solidFill>
                    <a:schemeClr val="bg1">
                      <a:lumMod val="75000"/>
                    </a:schemeClr>
                  </a:solidFill>
                  <a:latin typeface="Trebuchet MS" pitchFamily="34" charset="0"/>
                </a:rPr>
                <a:t>Zoom in and look at your images at 100% magnification. If they look good they will print well. </a:t>
              </a:r>
              <a:endParaRPr lang="en-US" sz="3600" b="0" dirty="0">
                <a:latin typeface="Trebuchet MS" pitchFamily="34" charset="0"/>
              </a:endParaRPr>
            </a:p>
          </p:txBody>
        </p:sp>
        <p:cxnSp>
          <p:nvCxnSpPr>
            <p:cNvPr id="25" name="Straight Connector 24"/>
            <p:cNvCxnSpPr/>
            <p:nvPr/>
          </p:nvCxnSpPr>
          <p:spPr>
            <a:xfrm>
              <a:off x="-11225189" y="7240467"/>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userDrawn="1"/>
          </p:nvPicPr>
          <p:blipFill>
            <a:blip r:embed="rId4"/>
            <a:stretch>
              <a:fillRect/>
            </a:stretch>
          </p:blipFill>
          <p:spPr>
            <a:xfrm>
              <a:off x="-10479105" y="12472417"/>
              <a:ext cx="1597666" cy="1201935"/>
            </a:xfrm>
            <a:prstGeom prst="rect">
              <a:avLst/>
            </a:prstGeom>
          </p:spPr>
        </p:pic>
        <p:pic>
          <p:nvPicPr>
            <p:cNvPr id="30" name="Picture 29"/>
            <p:cNvPicPr>
              <a:picLocks noChangeAspect="1"/>
            </p:cNvPicPr>
            <p:nvPr userDrawn="1"/>
          </p:nvPicPr>
          <p:blipFill>
            <a:blip r:embed="rId5"/>
            <a:stretch>
              <a:fillRect/>
            </a:stretch>
          </p:blipFill>
          <p:spPr>
            <a:xfrm>
              <a:off x="-10732765" y="19116994"/>
              <a:ext cx="9986808" cy="1053596"/>
            </a:xfrm>
            <a:prstGeom prst="rect">
              <a:avLst/>
            </a:prstGeom>
          </p:spPr>
        </p:pic>
        <p:grpSp>
          <p:nvGrpSpPr>
            <p:cNvPr id="32" name="Group 31"/>
            <p:cNvGrpSpPr/>
            <p:nvPr userDrawn="1"/>
          </p:nvGrpSpPr>
          <p:grpSpPr>
            <a:xfrm>
              <a:off x="-9744993" y="29384977"/>
              <a:ext cx="7531182" cy="2202634"/>
              <a:chOff x="-4470427" y="13701622"/>
              <a:chExt cx="3470785" cy="1011982"/>
            </a:xfrm>
          </p:grpSpPr>
          <p:grpSp>
            <p:nvGrpSpPr>
              <p:cNvPr id="46" name="Group 45"/>
              <p:cNvGrpSpPr/>
              <p:nvPr userDrawn="1"/>
            </p:nvGrpSpPr>
            <p:grpSpPr>
              <a:xfrm>
                <a:off x="-2783495" y="13745853"/>
                <a:ext cx="624431" cy="898924"/>
                <a:chOff x="-3958697" y="14964973"/>
                <a:chExt cx="779338" cy="1288152"/>
              </a:xfrm>
            </p:grpSpPr>
            <p:pic>
              <p:nvPicPr>
                <p:cNvPr id="52" name="Picture 51"/>
                <p:cNvPicPr>
                  <a:picLocks noChangeAspect="1"/>
                </p:cNvPicPr>
                <p:nvPr userDrawn="1"/>
              </p:nvPicPr>
              <p:blipFill>
                <a:blip r:embed="rId6"/>
                <a:stretch>
                  <a:fillRect/>
                </a:stretch>
              </p:blipFill>
              <p:spPr>
                <a:xfrm>
                  <a:off x="-3948160" y="14964973"/>
                  <a:ext cx="768801" cy="1090857"/>
                </a:xfrm>
                <a:prstGeom prst="rect">
                  <a:avLst/>
                </a:prstGeom>
              </p:spPr>
            </p:pic>
            <p:sp>
              <p:nvSpPr>
                <p:cNvPr id="53" name="TextBox 52"/>
                <p:cNvSpPr txBox="1"/>
                <p:nvPr userDrawn="1"/>
              </p:nvSpPr>
              <p:spPr>
                <a:xfrm>
                  <a:off x="-3958697" y="15961716"/>
                  <a:ext cx="779337" cy="291409"/>
                </a:xfrm>
                <a:prstGeom prst="rect">
                  <a:avLst/>
                </a:prstGeom>
                <a:solidFill>
                  <a:schemeClr val="accent1"/>
                </a:solidFill>
                <a:ln>
                  <a:noFill/>
                </a:ln>
              </p:spPr>
              <p:txBody>
                <a:bodyPr wrap="square" lIns="91440" tIns="91440" rIns="91440" bIns="91440" rtlCol="0">
                  <a:spAutoFit/>
                </a:bodyPr>
                <a:lstStyle/>
                <a:p>
                  <a:pPr algn="ctr"/>
                  <a:r>
                    <a:rPr lang="en-US" sz="2000" b="1" dirty="0">
                      <a:solidFill>
                        <a:schemeClr val="tx1"/>
                      </a:solidFill>
                    </a:rPr>
                    <a:t>ORIGINAL</a:t>
                  </a:r>
                </a:p>
              </p:txBody>
            </p:sp>
          </p:grpSp>
          <p:grpSp>
            <p:nvGrpSpPr>
              <p:cNvPr id="47" name="Group 46"/>
              <p:cNvGrpSpPr/>
              <p:nvPr userDrawn="1"/>
            </p:nvGrpSpPr>
            <p:grpSpPr>
              <a:xfrm>
                <a:off x="-2033159" y="13745867"/>
                <a:ext cx="1033517" cy="898915"/>
                <a:chOff x="-2921738" y="14889872"/>
                <a:chExt cx="1420279" cy="1235304"/>
              </a:xfrm>
            </p:grpSpPr>
            <p:pic>
              <p:nvPicPr>
                <p:cNvPr id="50" name="Picture 49"/>
                <p:cNvPicPr>
                  <a:picLocks noChangeAspect="1"/>
                </p:cNvPicPr>
                <p:nvPr userDrawn="1"/>
              </p:nvPicPr>
              <p:blipFill>
                <a:blip r:embed="rId6"/>
                <a:stretch>
                  <a:fillRect/>
                </a:stretch>
              </p:blipFill>
              <p:spPr>
                <a:xfrm>
                  <a:off x="-2921738" y="14889872"/>
                  <a:ext cx="1420279" cy="1029694"/>
                </a:xfrm>
                <a:prstGeom prst="rect">
                  <a:avLst/>
                </a:prstGeom>
              </p:spPr>
            </p:pic>
            <p:sp>
              <p:nvSpPr>
                <p:cNvPr id="51" name="TextBox 50"/>
                <p:cNvSpPr txBox="1"/>
                <p:nvPr userDrawn="1"/>
              </p:nvSpPr>
              <p:spPr>
                <a:xfrm>
                  <a:off x="-2918991" y="15845720"/>
                  <a:ext cx="1417532" cy="279456"/>
                </a:xfrm>
                <a:prstGeom prst="rect">
                  <a:avLst/>
                </a:prstGeom>
                <a:solidFill>
                  <a:srgbClr val="FF0000"/>
                </a:solidFill>
              </p:spPr>
              <p:txBody>
                <a:bodyPr wrap="square" lIns="457200" tIns="91440" rIns="457200" bIns="91440" rtlCol="0">
                  <a:spAutoFit/>
                </a:bodyPr>
                <a:lstStyle/>
                <a:p>
                  <a:pPr algn="ctr"/>
                  <a:r>
                    <a:rPr lang="en-US" sz="2000" b="1" dirty="0">
                      <a:solidFill>
                        <a:schemeClr val="bg1"/>
                      </a:solidFill>
                    </a:rPr>
                    <a:t>DISTORTED</a:t>
                  </a:r>
                  <a:endParaRPr lang="en-US" sz="900" b="1" dirty="0">
                    <a:solidFill>
                      <a:schemeClr val="bg1"/>
                    </a:solidFill>
                  </a:endParaRPr>
                </a:p>
              </p:txBody>
            </p:sp>
          </p:grpSp>
          <p:pic>
            <p:nvPicPr>
              <p:cNvPr id="48" name="Picture 47"/>
              <p:cNvPicPr>
                <a:picLocks noChangeAspect="1"/>
              </p:cNvPicPr>
              <p:nvPr userDrawn="1"/>
            </p:nvPicPr>
            <p:blipFill>
              <a:blip r:embed="rId7"/>
              <a:stretch>
                <a:fillRect/>
              </a:stretch>
            </p:blipFill>
            <p:spPr>
              <a:xfrm>
                <a:off x="-4470427" y="13701622"/>
                <a:ext cx="1098742" cy="847761"/>
              </a:xfrm>
              <a:prstGeom prst="rect">
                <a:avLst/>
              </a:prstGeom>
            </p:spPr>
          </p:pic>
          <p:sp>
            <p:nvSpPr>
              <p:cNvPr id="49" name="TextBox 48"/>
              <p:cNvSpPr txBox="1"/>
              <p:nvPr userDrawn="1"/>
            </p:nvSpPr>
            <p:spPr>
              <a:xfrm>
                <a:off x="-4440600" y="14388371"/>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37" name="Group 36"/>
            <p:cNvGrpSpPr/>
            <p:nvPr userDrawn="1"/>
          </p:nvGrpSpPr>
          <p:grpSpPr>
            <a:xfrm>
              <a:off x="-10573702" y="34554904"/>
              <a:ext cx="9344084" cy="2526502"/>
              <a:chOff x="-4835604" y="15859915"/>
              <a:chExt cx="4306270" cy="1160780"/>
            </a:xfrm>
          </p:grpSpPr>
          <p:graphicFrame>
            <p:nvGraphicFramePr>
              <p:cNvPr id="38" name="Object 37"/>
              <p:cNvGraphicFramePr>
                <a:graphicFrameLocks noChangeAspect="1"/>
              </p:cNvGraphicFramePr>
              <p:nvPr userDrawn="1">
                <p:extLst>
                  <p:ext uri="{D42A27DB-BD31-4B8C-83A1-F6EECF244321}">
                    <p14:modId xmlns:p14="http://schemas.microsoft.com/office/powerpoint/2010/main" val="4035688387"/>
                  </p:ext>
                </p:extLst>
              </p:nvPr>
            </p:nvGraphicFramePr>
            <p:xfrm>
              <a:off x="-4649322" y="15859915"/>
              <a:ext cx="1828800" cy="1117600"/>
            </p:xfrm>
            <a:graphic>
              <a:graphicData uri="http://schemas.openxmlformats.org/presentationml/2006/ole">
                <mc:AlternateContent xmlns:mc="http://schemas.openxmlformats.org/markup-compatibility/2006">
                  <mc:Choice xmlns:v="urn:schemas-microsoft-com:vml" Requires="v">
                    <p:oleObj spid="_x0000_s1146"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649322" y="15859915"/>
                            <a:ext cx="1828800" cy="1117600"/>
                          </a:xfrm>
                          <a:prstGeom prst="rect">
                            <a:avLst/>
                          </a:prstGeom>
                        </p:spPr>
                      </p:pic>
                    </p:oleObj>
                  </mc:Fallback>
                </mc:AlternateContent>
              </a:graphicData>
            </a:graphic>
          </p:graphicFrame>
          <p:graphicFrame>
            <p:nvGraphicFramePr>
              <p:cNvPr id="39" name="Object 38"/>
              <p:cNvGraphicFramePr>
                <a:graphicFrameLocks noChangeAspect="1"/>
              </p:cNvGraphicFramePr>
              <p:nvPr userDrawn="1">
                <p:extLst>
                  <p:ext uri="{D42A27DB-BD31-4B8C-83A1-F6EECF244321}">
                    <p14:modId xmlns:p14="http://schemas.microsoft.com/office/powerpoint/2010/main" val="37521511"/>
                  </p:ext>
                </p:extLst>
              </p:nvPr>
            </p:nvGraphicFramePr>
            <p:xfrm>
              <a:off x="-2572617" y="15863608"/>
              <a:ext cx="1828800" cy="1117600"/>
            </p:xfrm>
            <a:graphic>
              <a:graphicData uri="http://schemas.openxmlformats.org/presentationml/2006/ole">
                <mc:AlternateContent xmlns:mc="http://schemas.openxmlformats.org/markup-compatibility/2006">
                  <mc:Choice xmlns:v="urn:schemas-microsoft-com:vml" Requires="v">
                    <p:oleObj spid="_x0000_s1147"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572617" y="15863608"/>
                            <a:ext cx="1828800" cy="1117600"/>
                          </a:xfrm>
                          <a:prstGeom prst="rect">
                            <a:avLst/>
                          </a:prstGeom>
                        </p:spPr>
                      </p:pic>
                    </p:oleObj>
                  </mc:Fallback>
                </mc:AlternateContent>
              </a:graphicData>
            </a:graphic>
          </p:graphicFrame>
          <p:sp>
            <p:nvSpPr>
              <p:cNvPr id="41" name="TextBox 40"/>
              <p:cNvSpPr txBox="1"/>
              <p:nvPr userDrawn="1"/>
            </p:nvSpPr>
            <p:spPr>
              <a:xfrm rot="16200000">
                <a:off x="-5311537" y="16369501"/>
                <a:ext cx="1117601" cy="165735"/>
              </a:xfrm>
              <a:prstGeom prst="rect">
                <a:avLst/>
              </a:prstGeom>
              <a:noFill/>
            </p:spPr>
            <p:txBody>
              <a:bodyPr wrap="square" lIns="91440" tIns="91440" rIns="91440" bIns="0" rtlCol="0">
                <a:spAutoFit/>
              </a:bodyPr>
              <a:lstStyle/>
              <a:p>
                <a:pPr algn="ctr"/>
                <a:r>
                  <a:rPr lang="en-US" sz="2000" dirty="0">
                    <a:solidFill>
                      <a:srgbClr val="92D050"/>
                    </a:solidFill>
                  </a:rPr>
                  <a:t>Good</a:t>
                </a:r>
                <a:r>
                  <a:rPr lang="en-US" sz="2000" baseline="0" dirty="0">
                    <a:solidFill>
                      <a:srgbClr val="92D050"/>
                    </a:solidFill>
                  </a:rPr>
                  <a:t> </a:t>
                </a:r>
                <a:r>
                  <a:rPr lang="en-US" sz="2000" baseline="0" dirty="0">
                    <a:solidFill>
                      <a:schemeClr val="bg1"/>
                    </a:solidFill>
                  </a:rPr>
                  <a:t>printing quality</a:t>
                </a:r>
                <a:endParaRPr lang="en-US" sz="2000" dirty="0">
                  <a:solidFill>
                    <a:schemeClr val="bg1"/>
                  </a:solidFill>
                </a:endParaRPr>
              </a:p>
            </p:txBody>
          </p:sp>
          <p:sp>
            <p:nvSpPr>
              <p:cNvPr id="45" name="TextBox 44"/>
              <p:cNvSpPr txBox="1"/>
              <p:nvPr userDrawn="1"/>
            </p:nvSpPr>
            <p:spPr>
              <a:xfrm rot="16200000">
                <a:off x="-1171002" y="16379027"/>
                <a:ext cx="1117601" cy="165735"/>
              </a:xfrm>
              <a:prstGeom prst="rect">
                <a:avLst/>
              </a:prstGeom>
              <a:noFill/>
            </p:spPr>
            <p:txBody>
              <a:bodyPr wrap="square" lIns="91440" tIns="91440" rIns="91440" bIns="0" rtlCol="0">
                <a:spAutoFit/>
              </a:bodyPr>
              <a:lstStyle/>
              <a:p>
                <a:pPr algn="ctr"/>
                <a:r>
                  <a:rPr lang="en-US" sz="2000" dirty="0">
                    <a:solidFill>
                      <a:srgbClr val="FF0000"/>
                    </a:solidFill>
                  </a:rPr>
                  <a:t>Bad </a:t>
                </a:r>
                <a:r>
                  <a:rPr lang="en-US" sz="2000" dirty="0">
                    <a:solidFill>
                      <a:schemeClr val="bg1"/>
                    </a:solidFill>
                  </a:rPr>
                  <a:t>printing quality</a:t>
                </a:r>
              </a:p>
            </p:txBody>
          </p:sp>
        </p:grpSp>
      </p:grpSp>
      <p:grpSp>
        <p:nvGrpSpPr>
          <p:cNvPr id="54" name="Group 53"/>
          <p:cNvGrpSpPr/>
          <p:nvPr userDrawn="1"/>
        </p:nvGrpSpPr>
        <p:grpSpPr>
          <a:xfrm>
            <a:off x="30676632" y="0"/>
            <a:ext cx="12284832" cy="42803763"/>
            <a:chOff x="44157839" y="-55065"/>
            <a:chExt cx="11062139" cy="38543561"/>
          </a:xfrm>
        </p:grpSpPr>
        <p:sp>
          <p:nvSpPr>
            <p:cNvPr id="55" name="Rectangle 54"/>
            <p:cNvSpPr/>
            <p:nvPr userDrawn="1"/>
          </p:nvSpPr>
          <p:spPr>
            <a:xfrm>
              <a:off x="44157839" y="-55065"/>
              <a:ext cx="11062139" cy="3854356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800" b="1" spc="600" dirty="0">
                  <a:solidFill>
                    <a:schemeClr val="bg1"/>
                  </a:solidFill>
                  <a:latin typeface="Trebuchet MS" pitchFamily="34" charset="0"/>
                </a:rPr>
                <a:t>QUICK START (cont.)</a:t>
              </a:r>
            </a:p>
            <a:p>
              <a:pPr algn="ctr"/>
              <a:endParaRPr lang="en-US" sz="4400" b="1" baseline="0" dirty="0">
                <a:solidFill>
                  <a:schemeClr val="bg1"/>
                </a:solidFill>
                <a:latin typeface="Trebuchet MS" pitchFamily="34" charset="0"/>
              </a:endParaRPr>
            </a:p>
            <a:p>
              <a:pPr algn="ctr"/>
              <a:r>
                <a:rPr lang="en-US" sz="40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32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32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r>
                <a:rPr lang="en-US" sz="32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3200" b="0" baseline="0" dirty="0">
                <a:solidFill>
                  <a:schemeClr val="bg1">
                    <a:lumMod val="75000"/>
                  </a:schemeClr>
                </a:solidFill>
                <a:latin typeface="Trebuchet MS" pitchFamily="34" charset="0"/>
              </a:endParaRPr>
            </a:p>
            <a:p>
              <a:pPr algn="ctr"/>
              <a:r>
                <a:rPr lang="en-US" sz="4000" b="1" baseline="0" dirty="0">
                  <a:solidFill>
                    <a:srgbClr val="FFC000"/>
                  </a:solidFill>
                  <a:latin typeface="Trebuchet MS" pitchFamily="34" charset="0"/>
                </a:rPr>
                <a:t>How to add Text</a:t>
              </a:r>
            </a:p>
            <a:p>
              <a:pPr marL="3429000" lvl="2" indent="0" algn="l" defTabSz="114300"/>
              <a:r>
                <a:rPr lang="en-US" sz="32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32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3200" b="0" baseline="0" dirty="0">
                  <a:solidFill>
                    <a:schemeClr val="bg1">
                      <a:lumMod val="75000"/>
                    </a:schemeClr>
                  </a:solidFill>
                  <a:latin typeface="Trebuchet MS" pitchFamily="34" charset="0"/>
                </a:rPr>
                <a:t> </a:t>
              </a:r>
              <a:r>
                <a:rPr kumimoji="0" lang="en-US" sz="40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a:t>
              </a:r>
              <a:b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b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The default template text offers a good starting point. Follow the conference requirements.</a:t>
              </a:r>
              <a:endParaRPr lang="en-US" sz="3200" b="0" baseline="0" dirty="0">
                <a:solidFill>
                  <a:schemeClr val="bg1">
                    <a:lumMod val="75000"/>
                  </a:schemeClr>
                </a:solidFill>
                <a:latin typeface="Trebuchet MS" pitchFamily="34" charset="0"/>
              </a:endParaRPr>
            </a:p>
            <a:p>
              <a:pPr marL="1518341" lvl="2" indent="0" algn="l" defTabSz="114300"/>
              <a:endParaRPr lang="en-US" sz="3200" b="0" baseline="0" dirty="0">
                <a:solidFill>
                  <a:schemeClr val="bg1">
                    <a:lumMod val="75000"/>
                  </a:schemeClr>
                </a:solidFill>
                <a:latin typeface="Trebuchet MS" pitchFamily="34" charset="0"/>
              </a:endParaRPr>
            </a:p>
            <a:p>
              <a:pPr algn="ctr"/>
              <a:r>
                <a:rPr lang="en-US" sz="4000" b="1" baseline="0" dirty="0">
                  <a:solidFill>
                    <a:srgbClr val="FFC000"/>
                  </a:solidFill>
                  <a:latin typeface="Trebuchet MS" pitchFamily="34" charset="0"/>
                </a:rPr>
                <a:t>How to add Tables</a:t>
              </a:r>
            </a:p>
            <a:p>
              <a:pPr marL="2000250" lvl="1" indent="0" algn="l" defTabSz="114300"/>
              <a:r>
                <a:rPr lang="en-US" sz="3200" b="0" baseline="0" dirty="0">
                  <a:solidFill>
                    <a:schemeClr val="bg1">
                      <a:lumMod val="75000"/>
                    </a:schemeClr>
                  </a:solidFill>
                  <a:latin typeface="Trebuchet MS" pitchFamily="34" charset="0"/>
                </a:rPr>
                <a:t>To add a table from scratch go to the INSERT menu and click on TABLE. A drop-down box will help you select rows and columns. </a:t>
              </a:r>
            </a:p>
            <a:p>
              <a:pPr marL="0" lvl="0" indent="0" algn="l" defTabSz="114300"/>
              <a:r>
                <a:rPr lang="en-US" sz="32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32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40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32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56" name="Object 55"/>
            <p:cNvGraphicFramePr>
              <a:graphicFrameLocks noChangeAspect="1"/>
            </p:cNvGraphicFramePr>
            <p:nvPr userDrawn="1">
              <p:extLst>
                <p:ext uri="{D42A27DB-BD31-4B8C-83A1-F6EECF244321}">
                  <p14:modId xmlns:p14="http://schemas.microsoft.com/office/powerpoint/2010/main" val="4191269152"/>
                </p:ext>
              </p:extLst>
            </p:nvPr>
          </p:nvGraphicFramePr>
          <p:xfrm>
            <a:off x="46102925" y="4068480"/>
            <a:ext cx="6955629" cy="2569718"/>
          </p:xfrm>
          <a:graphic>
            <a:graphicData uri="http://schemas.openxmlformats.org/presentationml/2006/ole">
              <mc:AlternateContent xmlns:mc="http://schemas.openxmlformats.org/markup-compatibility/2006">
                <mc:Choice xmlns:v="urn:schemas-microsoft-com:vml" Requires="v">
                  <p:oleObj spid="_x0000_s1148"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102925" y="4068480"/>
                          <a:ext cx="6955629" cy="2569718"/>
                        </a:xfrm>
                        <a:prstGeom prst="rect">
                          <a:avLst/>
                        </a:prstGeom>
                      </p:spPr>
                    </p:pic>
                  </p:oleObj>
                </mc:Fallback>
              </mc:AlternateContent>
            </a:graphicData>
          </a:graphic>
        </p:graphicFrame>
        <p:pic>
          <p:nvPicPr>
            <p:cNvPr id="57" name="Picture 56"/>
            <p:cNvPicPr>
              <a:picLocks noChangeAspect="1"/>
            </p:cNvPicPr>
            <p:nvPr userDrawn="1"/>
          </p:nvPicPr>
          <p:blipFill>
            <a:blip r:embed="rId14"/>
            <a:stretch>
              <a:fillRect/>
            </a:stretch>
          </p:blipFill>
          <p:spPr>
            <a:xfrm>
              <a:off x="44487207" y="9829102"/>
              <a:ext cx="2969584" cy="1370577"/>
            </a:xfrm>
            <a:prstGeom prst="rect">
              <a:avLst/>
            </a:prstGeom>
            <a:ln>
              <a:noFill/>
            </a:ln>
          </p:spPr>
        </p:pic>
        <p:graphicFrame>
          <p:nvGraphicFramePr>
            <p:cNvPr id="58" name="Object 57"/>
            <p:cNvGraphicFramePr>
              <a:graphicFrameLocks noChangeAspect="1"/>
            </p:cNvGraphicFramePr>
            <p:nvPr userDrawn="1">
              <p:extLst>
                <p:ext uri="{D42A27DB-BD31-4B8C-83A1-F6EECF244321}">
                  <p14:modId xmlns:p14="http://schemas.microsoft.com/office/powerpoint/2010/main" val="3673021171"/>
                </p:ext>
              </p:extLst>
            </p:nvPr>
          </p:nvGraphicFramePr>
          <p:xfrm>
            <a:off x="44620659" y="15799252"/>
            <a:ext cx="1482266" cy="992162"/>
          </p:xfrm>
          <a:graphic>
            <a:graphicData uri="http://schemas.openxmlformats.org/presentationml/2006/ole">
              <mc:AlternateContent xmlns:mc="http://schemas.openxmlformats.org/markup-compatibility/2006">
                <mc:Choice xmlns:v="urn:schemas-microsoft-com:vml" Requires="v">
                  <p:oleObj spid="_x0000_s1149"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0659" y="15799252"/>
                          <a:ext cx="1482266" cy="992162"/>
                        </a:xfrm>
                        <a:prstGeom prst="rect">
                          <a:avLst/>
                        </a:prstGeom>
                      </p:spPr>
                    </p:pic>
                  </p:oleObj>
                </mc:Fallback>
              </mc:AlternateContent>
            </a:graphicData>
          </a:graphic>
        </p:graphicFrame>
        <p:grpSp>
          <p:nvGrpSpPr>
            <p:cNvPr id="59" name="Group 58"/>
            <p:cNvGrpSpPr/>
            <p:nvPr userDrawn="1"/>
          </p:nvGrpSpPr>
          <p:grpSpPr>
            <a:xfrm>
              <a:off x="44487207" y="35164894"/>
              <a:ext cx="10354213" cy="1265612"/>
              <a:chOff x="44200453" y="33317650"/>
              <a:chExt cx="9771399" cy="1090622"/>
            </a:xfrm>
          </p:grpSpPr>
          <p:sp>
            <p:nvSpPr>
              <p:cNvPr id="61" name="Rounded Rectangle 60"/>
              <p:cNvSpPr/>
              <p:nvPr userDrawn="1"/>
            </p:nvSpPr>
            <p:spPr>
              <a:xfrm>
                <a:off x="44200453" y="33317650"/>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33415984"/>
                <a:ext cx="914401" cy="914399"/>
              </a:xfrm>
              <a:prstGeom prst="rect">
                <a:avLst/>
              </a:prstGeom>
              <a:noFill/>
              <a:ln>
                <a:noFill/>
              </a:ln>
            </p:spPr>
          </p:pic>
          <p:sp>
            <p:nvSpPr>
              <p:cNvPr id="63" name="TextBox 62"/>
              <p:cNvSpPr txBox="1"/>
              <p:nvPr userDrawn="1"/>
            </p:nvSpPr>
            <p:spPr>
              <a:xfrm>
                <a:off x="45300663" y="33507571"/>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a:t>
                </a:r>
                <a:r>
                  <a:rPr lang="en-US" sz="2400" baseline="0" dirty="0" err="1">
                    <a:solidFill>
                      <a:schemeClr val="tx2"/>
                    </a:solidFill>
                    <a:latin typeface="Trebuchet MS" pitchFamily="34" charset="0"/>
                  </a:rPr>
                  <a:t>Facebook</a:t>
                </a:r>
                <a:r>
                  <a:rPr lang="en-US" sz="2400" baseline="0" dirty="0">
                    <a:solidFill>
                      <a:schemeClr val="tx2"/>
                    </a:solidFill>
                    <a:latin typeface="Trebuchet MS" pitchFamily="34" charset="0"/>
                  </a:rPr>
                  <a:t>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grpSp>
      <p:sp>
        <p:nvSpPr>
          <p:cNvPr id="36" name="Rounded Rectangle 35"/>
          <p:cNvSpPr/>
          <p:nvPr userDrawn="1"/>
        </p:nvSpPr>
        <p:spPr>
          <a:xfrm>
            <a:off x="709552" y="6500309"/>
            <a:ext cx="14216116" cy="35160496"/>
          </a:xfrm>
          <a:prstGeom prst="roundRect">
            <a:avLst>
              <a:gd name="adj" fmla="val 1956"/>
            </a:avLst>
          </a:prstGeom>
          <a:gradFill>
            <a:gsLst>
              <a:gs pos="0">
                <a:schemeClr val="accent6">
                  <a:lumMod val="40000"/>
                  <a:lumOff val="6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p:cNvSpPr/>
          <p:nvPr userDrawn="1"/>
        </p:nvSpPr>
        <p:spPr>
          <a:xfrm>
            <a:off x="15380479" y="6500309"/>
            <a:ext cx="14216116" cy="35160496"/>
          </a:xfrm>
          <a:prstGeom prst="roundRect">
            <a:avLst>
              <a:gd name="adj" fmla="val 1956"/>
            </a:avLst>
          </a:prstGeom>
          <a:gradFill>
            <a:gsLst>
              <a:gs pos="0">
                <a:schemeClr val="accent6">
                  <a:lumMod val="40000"/>
                  <a:lumOff val="6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ounded Rectangle 43"/>
          <p:cNvSpPr/>
          <p:nvPr userDrawn="1"/>
        </p:nvSpPr>
        <p:spPr>
          <a:xfrm>
            <a:off x="-1" y="0"/>
            <a:ext cx="30275213" cy="5795437"/>
          </a:xfrm>
          <a:prstGeom prst="roundRect">
            <a:avLst>
              <a:gd name="adj" fmla="val 1956"/>
            </a:avLst>
          </a:prstGeom>
          <a:gradFill>
            <a:gsLst>
              <a:gs pos="0">
                <a:schemeClr val="accent6">
                  <a:lumMod val="40000"/>
                  <a:lumOff val="6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p:cNvCxnSpPr/>
          <p:nvPr userDrawn="1"/>
        </p:nvCxnSpPr>
        <p:spPr>
          <a:xfrm>
            <a:off x="0" y="5850502"/>
            <a:ext cx="30275213" cy="0"/>
          </a:xfrm>
          <a:prstGeom prst="line">
            <a:avLst/>
          </a:prstGeom>
          <a:ln w="174625" cmpd="sng">
            <a:solidFill>
              <a:schemeClr val="accent6">
                <a:lumMod val="40000"/>
                <a:lumOff val="60000"/>
              </a:schemeClr>
            </a:solidFill>
            <a:prstDash val="solid"/>
          </a:ln>
        </p:spPr>
        <p:style>
          <a:lnRef idx="1">
            <a:schemeClr val="accent1"/>
          </a:lnRef>
          <a:fillRef idx="0">
            <a:schemeClr val="accent1"/>
          </a:fillRef>
          <a:effectRef idx="0">
            <a:schemeClr val="accent1"/>
          </a:effectRef>
          <a:fontRef idx="minor">
            <a:schemeClr val="tx1"/>
          </a:fontRef>
        </p:style>
      </p:cxnSp>
      <p:sp>
        <p:nvSpPr>
          <p:cNvPr id="42" name="TextBox 41"/>
          <p:cNvSpPr txBox="1"/>
          <p:nvPr userDrawn="1"/>
        </p:nvSpPr>
        <p:spPr>
          <a:xfrm>
            <a:off x="30676632" y="40971148"/>
            <a:ext cx="5753868" cy="1358601"/>
          </a:xfrm>
          <a:prstGeom prst="rect">
            <a:avLst/>
          </a:prstGeom>
          <a:noFill/>
        </p:spPr>
        <p:txBody>
          <a:bodyPr wrap="square" lIns="65304" tIns="32651" rIns="65304" bIns="32651" rtlCol="0">
            <a:spAutoFit/>
          </a:bodyPr>
          <a:lstStyle/>
          <a:p>
            <a:pPr marL="400050" indent="0">
              <a:lnSpc>
                <a:spcPct val="100000"/>
              </a:lnSpc>
            </a:pPr>
            <a:r>
              <a:rPr lang="en-US" sz="2400" dirty="0">
                <a:solidFill>
                  <a:schemeClr val="bg1"/>
                </a:solidFill>
              </a:rPr>
              <a:t>©2015</a:t>
            </a:r>
            <a:r>
              <a:rPr lang="en-US" sz="2400" baseline="0" dirty="0">
                <a:solidFill>
                  <a:schemeClr val="bg1"/>
                </a:solidFill>
              </a:rPr>
              <a:t> </a:t>
            </a:r>
            <a:r>
              <a:rPr lang="en-US" sz="2400" dirty="0">
                <a:solidFill>
                  <a:schemeClr val="bg1"/>
                </a:solidFill>
              </a:rPr>
              <a:t>PosterPresentations.com</a:t>
            </a:r>
          </a:p>
          <a:p>
            <a:pPr marL="685800" indent="0">
              <a:lnSpc>
                <a:spcPct val="100000"/>
              </a:lnSpc>
            </a:pPr>
            <a:r>
              <a:rPr lang="en-US" sz="2000" dirty="0">
                <a:solidFill>
                  <a:schemeClr val="bg1"/>
                </a:solidFill>
              </a:rPr>
              <a:t>2117 Fourth Street ,</a:t>
            </a:r>
            <a:r>
              <a:rPr lang="en-US" sz="2000" baseline="0" dirty="0">
                <a:solidFill>
                  <a:schemeClr val="bg1"/>
                </a:solidFill>
              </a:rPr>
              <a:t> Unit C</a:t>
            </a:r>
          </a:p>
          <a:p>
            <a:pPr marL="685800" indent="0">
              <a:lnSpc>
                <a:spcPct val="100000"/>
              </a:lnSpc>
            </a:pPr>
            <a:r>
              <a:rPr lang="en-US" sz="2000" baseline="0" dirty="0">
                <a:solidFill>
                  <a:schemeClr val="bg1"/>
                </a:solidFill>
              </a:rPr>
              <a:t>Berkeley CA </a:t>
            </a:r>
            <a:r>
              <a:rPr lang="en-US" sz="1800" baseline="0" dirty="0">
                <a:solidFill>
                  <a:schemeClr val="bg1"/>
                </a:solidFill>
              </a:rPr>
              <a:t>94710</a:t>
            </a:r>
            <a:endParaRPr lang="en-US" sz="2000" baseline="0" dirty="0">
              <a:solidFill>
                <a:schemeClr val="bg1"/>
              </a:solidFill>
            </a:endParaRPr>
          </a:p>
          <a:p>
            <a:pPr marL="685800" indent="0">
              <a:lnSpc>
                <a:spcPct val="100000"/>
              </a:lnSpc>
            </a:pPr>
            <a:r>
              <a:rPr lang="en-US" sz="2000" b="1" baseline="0" dirty="0">
                <a:solidFill>
                  <a:srgbClr val="FFFF00"/>
                </a:solidFill>
              </a:rPr>
              <a:t>posterpresenter@gmail.com</a:t>
            </a:r>
            <a:endParaRPr lang="en-US" sz="2400" b="1" dirty="0">
              <a:solidFill>
                <a:srgbClr val="FFFF00"/>
              </a:solidFill>
            </a:endParaRPr>
          </a:p>
        </p:txBody>
      </p:sp>
      <p:sp>
        <p:nvSpPr>
          <p:cNvPr id="43" name="Text Box 14"/>
          <p:cNvSpPr txBox="1">
            <a:spLocks noChangeArrowheads="1"/>
          </p:cNvSpPr>
          <p:nvPr userDrawn="1"/>
        </p:nvSpPr>
        <p:spPr bwMode="auto">
          <a:xfrm>
            <a:off x="1432294" y="41948434"/>
            <a:ext cx="2636977" cy="336073"/>
          </a:xfrm>
          <a:prstGeom prst="rect">
            <a:avLst/>
          </a:prstGeom>
          <a:noFill/>
          <a:ln w="9525">
            <a:noFill/>
            <a:miter lim="800000"/>
            <a:headEnd/>
            <a:tailEnd/>
          </a:ln>
          <a:effectLst/>
        </p:spPr>
        <p:txBody>
          <a:bodyPr wrap="square" lIns="89381" tIns="44682" rIns="89381" bIns="44682">
            <a:spAutoFit/>
          </a:bodyPr>
          <a:lstStyle/>
          <a:p>
            <a:pPr eaLnBrk="0" hangingPunct="0">
              <a:lnSpc>
                <a:spcPct val="65000"/>
              </a:lnSpc>
              <a:spcBef>
                <a:spcPct val="50000"/>
              </a:spcBef>
              <a:defRPr/>
            </a:pPr>
            <a:r>
              <a:rPr lang="en-US" sz="60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ctr" defTabSz="4298410" rtl="0" eaLnBrk="1" latinLnBrk="0" hangingPunct="1">
        <a:spcBef>
          <a:spcPct val="0"/>
        </a:spcBef>
        <a:buNone/>
        <a:defRPr sz="8500" kern="1200">
          <a:solidFill>
            <a:schemeClr val="bg1"/>
          </a:solidFill>
          <a:latin typeface="Trebuchet MS" pitchFamily="34" charset="0"/>
          <a:ea typeface="+mj-ea"/>
          <a:cs typeface="+mj-cs"/>
        </a:defRPr>
      </a:lvl1pPr>
    </p:titleStyle>
    <p:bodyStyle>
      <a:lvl1pPr marL="1611903" indent="-1611903" algn="l" defTabSz="4298410" rtl="0" eaLnBrk="1" latinLnBrk="0" hangingPunct="1">
        <a:spcBef>
          <a:spcPct val="20000"/>
        </a:spcBef>
        <a:buFont typeface="Arial" pitchFamily="34" charset="0"/>
        <a:buChar char="•"/>
        <a:defRPr sz="15100" kern="1200">
          <a:solidFill>
            <a:schemeClr val="tx1"/>
          </a:solidFill>
          <a:latin typeface="+mn-lt"/>
          <a:ea typeface="+mn-ea"/>
          <a:cs typeface="+mn-cs"/>
        </a:defRPr>
      </a:lvl1pPr>
      <a:lvl2pPr marL="3492457" indent="-1343252" algn="l" defTabSz="4298410"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373012" indent="-1074603" algn="l" defTabSz="4298410" rtl="0" eaLnBrk="1" latinLnBrk="0" hangingPunct="1">
        <a:spcBef>
          <a:spcPct val="20000"/>
        </a:spcBef>
        <a:buFont typeface="Arial" pitchFamily="34" charset="0"/>
        <a:buChar char="•"/>
        <a:defRPr sz="11300" kern="1200">
          <a:solidFill>
            <a:schemeClr val="tx1"/>
          </a:solidFill>
          <a:latin typeface="+mn-lt"/>
          <a:ea typeface="+mn-ea"/>
          <a:cs typeface="+mn-cs"/>
        </a:defRPr>
      </a:lvl3pPr>
      <a:lvl4pPr marL="7522217"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4pPr>
      <a:lvl5pPr marL="9671420"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p:bodyStyle>
    <p:otherStyle>
      <a:defPPr>
        <a:defRPr lang="en-US"/>
      </a:defPPr>
      <a:lvl1pPr marL="0" algn="l" defTabSz="4298410" rtl="0" eaLnBrk="1" latinLnBrk="0" hangingPunct="1">
        <a:defRPr sz="8500" kern="1200">
          <a:solidFill>
            <a:schemeClr val="tx1"/>
          </a:solidFill>
          <a:latin typeface="+mn-lt"/>
          <a:ea typeface="+mn-ea"/>
          <a:cs typeface="+mn-cs"/>
        </a:defRPr>
      </a:lvl1pPr>
      <a:lvl2pPr marL="2149205" algn="l" defTabSz="4298410" rtl="0" eaLnBrk="1" latinLnBrk="0" hangingPunct="1">
        <a:defRPr sz="8500" kern="1200">
          <a:solidFill>
            <a:schemeClr val="tx1"/>
          </a:solidFill>
          <a:latin typeface="+mn-lt"/>
          <a:ea typeface="+mn-ea"/>
          <a:cs typeface="+mn-cs"/>
        </a:defRPr>
      </a:lvl2pPr>
      <a:lvl3pPr marL="4298410" algn="l" defTabSz="4298410" rtl="0" eaLnBrk="1" latinLnBrk="0" hangingPunct="1">
        <a:defRPr sz="8500" kern="1200">
          <a:solidFill>
            <a:schemeClr val="tx1"/>
          </a:solidFill>
          <a:latin typeface="+mn-lt"/>
          <a:ea typeface="+mn-ea"/>
          <a:cs typeface="+mn-cs"/>
        </a:defRPr>
      </a:lvl3pPr>
      <a:lvl4pPr marL="6447613" algn="l" defTabSz="4298410" rtl="0" eaLnBrk="1" latinLnBrk="0" hangingPunct="1">
        <a:defRPr sz="8500" kern="1200">
          <a:solidFill>
            <a:schemeClr val="tx1"/>
          </a:solidFill>
          <a:latin typeface="+mn-lt"/>
          <a:ea typeface="+mn-ea"/>
          <a:cs typeface="+mn-cs"/>
        </a:defRPr>
      </a:lvl4pPr>
      <a:lvl5pPr marL="8596817" algn="l" defTabSz="4298410" rtl="0" eaLnBrk="1" latinLnBrk="0" hangingPunct="1">
        <a:defRPr sz="8500" kern="1200">
          <a:solidFill>
            <a:schemeClr val="tx1"/>
          </a:solidFill>
          <a:latin typeface="+mn-lt"/>
          <a:ea typeface="+mn-ea"/>
          <a:cs typeface="+mn-cs"/>
        </a:defRPr>
      </a:lvl5pPr>
      <a:lvl6pPr marL="10746023" algn="l" defTabSz="4298410" rtl="0" eaLnBrk="1" latinLnBrk="0" hangingPunct="1">
        <a:defRPr sz="8500" kern="1200">
          <a:solidFill>
            <a:schemeClr val="tx1"/>
          </a:solidFill>
          <a:latin typeface="+mn-lt"/>
          <a:ea typeface="+mn-ea"/>
          <a:cs typeface="+mn-cs"/>
        </a:defRPr>
      </a:lvl6pPr>
      <a:lvl7pPr marL="12895229" algn="l" defTabSz="4298410" rtl="0" eaLnBrk="1" latinLnBrk="0" hangingPunct="1">
        <a:defRPr sz="8500" kern="1200">
          <a:solidFill>
            <a:schemeClr val="tx1"/>
          </a:solidFill>
          <a:latin typeface="+mn-lt"/>
          <a:ea typeface="+mn-ea"/>
          <a:cs typeface="+mn-cs"/>
        </a:defRPr>
      </a:lvl7pPr>
      <a:lvl8pPr marL="15044432" algn="l" defTabSz="4298410" rtl="0" eaLnBrk="1" latinLnBrk="0" hangingPunct="1">
        <a:defRPr sz="8500" kern="1200">
          <a:solidFill>
            <a:schemeClr val="tx1"/>
          </a:solidFill>
          <a:latin typeface="+mn-lt"/>
          <a:ea typeface="+mn-ea"/>
          <a:cs typeface="+mn-cs"/>
        </a:defRPr>
      </a:lvl8pPr>
      <a:lvl9pPr marL="17193637" algn="l" defTabSz="4298410" rtl="0" eaLnBrk="1" latinLnBrk="0" hangingPunct="1">
        <a:defRPr sz="85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6">
                <a:lumMod val="20000"/>
                <a:lumOff val="80000"/>
              </a:schemeClr>
            </a:gs>
            <a:gs pos="100000">
              <a:schemeClr val="bg1"/>
            </a:gs>
          </a:gsLst>
          <a:lin ang="5400000" scaled="0"/>
          <a:tileRect/>
        </a:gradFill>
        <a:effectLst/>
      </p:bgPr>
    </p:bg>
    <p:spTree>
      <p:nvGrpSpPr>
        <p:cNvPr id="1" name=""/>
        <p:cNvGrpSpPr/>
        <p:nvPr/>
      </p:nvGrpSpPr>
      <p:grpSpPr>
        <a:xfrm>
          <a:off x="0" y="0"/>
          <a:ext cx="0" cy="0"/>
          <a:chOff x="0" y="0"/>
          <a:chExt cx="0" cy="0"/>
        </a:xfrm>
      </p:grpSpPr>
      <p:grpSp>
        <p:nvGrpSpPr>
          <p:cNvPr id="36" name="Group 35"/>
          <p:cNvGrpSpPr/>
          <p:nvPr userDrawn="1"/>
        </p:nvGrpSpPr>
        <p:grpSpPr>
          <a:xfrm>
            <a:off x="-12658121" y="-48127"/>
            <a:ext cx="12259293" cy="42851889"/>
            <a:chOff x="-11225189" y="-1"/>
            <a:chExt cx="11018865" cy="38516022"/>
          </a:xfrm>
        </p:grpSpPr>
        <p:sp>
          <p:nvSpPr>
            <p:cNvPr id="37" name="Rectangle 36"/>
            <p:cNvSpPr/>
            <p:nvPr/>
          </p:nvSpPr>
          <p:spPr>
            <a:xfrm>
              <a:off x="-11216136" y="-1"/>
              <a:ext cx="11009812" cy="3851602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4000" b="1" spc="0" dirty="0">
                  <a:solidFill>
                    <a:srgbClr val="FF0000"/>
                  </a:solidFill>
                  <a:latin typeface="Trebuchet MS" pitchFamily="34" charset="0"/>
                </a:rPr>
                <a:t>(—THIS SIDEBAR DOES NOT PRINT—)</a:t>
              </a:r>
              <a:endParaRPr lang="en-US" sz="4000" b="1" spc="600" dirty="0">
                <a:solidFill>
                  <a:schemeClr val="bg1"/>
                </a:solidFill>
                <a:latin typeface="Trebuchet MS" pitchFamily="34" charset="0"/>
              </a:endParaRPr>
            </a:p>
            <a:p>
              <a:pPr algn="ctr"/>
              <a:r>
                <a:rPr lang="en-US" sz="4800" b="1" spc="600" dirty="0">
                  <a:solidFill>
                    <a:schemeClr val="bg1"/>
                  </a:solidFill>
                  <a:latin typeface="Trebuchet MS" pitchFamily="34" charset="0"/>
                </a:rPr>
                <a:t>DESIGN</a:t>
              </a:r>
              <a:r>
                <a:rPr lang="en-US" sz="4800" b="1" spc="600" baseline="0" dirty="0">
                  <a:solidFill>
                    <a:schemeClr val="bg1"/>
                  </a:solidFill>
                  <a:latin typeface="Trebuchet MS" pitchFamily="34" charset="0"/>
                </a:rPr>
                <a:t> </a:t>
              </a:r>
              <a:r>
                <a:rPr lang="en-US" sz="4800" b="1" spc="600" dirty="0">
                  <a:solidFill>
                    <a:schemeClr val="bg1"/>
                  </a:solidFill>
                  <a:latin typeface="Trebuchet MS" pitchFamily="34" charset="0"/>
                </a:rPr>
                <a:t>GUIDE</a:t>
              </a:r>
            </a:p>
            <a:p>
              <a:pPr algn="ctr"/>
              <a:endParaRPr lang="en-US" sz="3600" b="1" dirty="0">
                <a:latin typeface="Trebuchet MS" pitchFamily="34" charset="0"/>
              </a:endParaRPr>
            </a:p>
            <a:p>
              <a:pPr defTabSz="3765639"/>
              <a:r>
                <a:rPr lang="en-US" sz="3600" i="0" dirty="0">
                  <a:latin typeface="Trebuchet MS" pitchFamily="34" charset="0"/>
                </a:rPr>
                <a:t>This PowerPoint</a:t>
              </a:r>
              <a:r>
                <a:rPr lang="en-US" sz="3600" i="0" baseline="0" dirty="0">
                  <a:latin typeface="Trebuchet MS" pitchFamily="34" charset="0"/>
                </a:rPr>
                <a:t> </a:t>
              </a:r>
              <a:r>
                <a:rPr lang="en-US" sz="3600" i="0" dirty="0">
                  <a:latin typeface="Trebuchet MS" pitchFamily="34" charset="0"/>
                </a:rPr>
                <a:t>2007 template produces</a:t>
              </a:r>
              <a:r>
                <a:rPr lang="en-US" sz="3600" i="0" baseline="0" dirty="0">
                  <a:latin typeface="Trebuchet MS" pitchFamily="34" charset="0"/>
                </a:rPr>
                <a:t> </a:t>
              </a:r>
              <a:r>
                <a:rPr lang="en-US" sz="3600" i="0" dirty="0">
                  <a:latin typeface="Trebuchet MS" pitchFamily="34" charset="0"/>
                </a:rPr>
                <a:t>an</a:t>
              </a:r>
              <a:r>
                <a:rPr lang="en-US" sz="3600" i="0" baseline="0" dirty="0">
                  <a:latin typeface="Trebuchet MS" pitchFamily="34" charset="0"/>
                </a:rPr>
                <a:t> A0</a:t>
              </a:r>
              <a:r>
                <a:rPr lang="en-US" sz="3600" i="0" dirty="0">
                  <a:latin typeface="Trebuchet MS" pitchFamily="34" charset="0"/>
                </a:rPr>
                <a:t> presentation poster. </a:t>
              </a:r>
              <a:r>
                <a:rPr lang="en-US" sz="3600" dirty="0">
                  <a:latin typeface="Trebuchet MS" pitchFamily="34" charset="0"/>
                </a:rPr>
                <a:t>You</a:t>
              </a:r>
              <a:r>
                <a:rPr lang="en-US" sz="3600" baseline="0" dirty="0">
                  <a:latin typeface="Trebuchet MS" pitchFamily="34" charset="0"/>
                </a:rPr>
                <a:t> can u</a:t>
              </a:r>
              <a:r>
                <a:rPr lang="en-US" sz="3600" dirty="0">
                  <a:latin typeface="Trebuchet MS" pitchFamily="34" charset="0"/>
                </a:rPr>
                <a:t>se</a:t>
              </a:r>
              <a:r>
                <a:rPr lang="en-US" sz="3600" baseline="0" dirty="0">
                  <a:latin typeface="Trebuchet MS" pitchFamily="34" charset="0"/>
                </a:rPr>
                <a:t> it to create your research poster and </a:t>
              </a:r>
              <a:r>
                <a:rPr lang="en-US" sz="3600" dirty="0">
                  <a:latin typeface="Trebuchet MS" pitchFamily="34" charset="0"/>
                </a:rPr>
                <a:t>save valuable time placing titles, subtitles,</a:t>
              </a:r>
              <a:r>
                <a:rPr lang="en-US" sz="3600" baseline="0" dirty="0">
                  <a:latin typeface="Trebuchet MS" pitchFamily="34" charset="0"/>
                </a:rPr>
                <a:t> text, and graphics</a:t>
              </a:r>
              <a:r>
                <a:rPr lang="en-US" sz="3600" dirty="0">
                  <a:latin typeface="Trebuchet MS" pitchFamily="34" charset="0"/>
                </a:rPr>
                <a:t>. </a:t>
              </a:r>
            </a:p>
            <a:p>
              <a:pPr defTabSz="3765639"/>
              <a:endParaRPr lang="en-US" sz="3600" dirty="0">
                <a:latin typeface="Trebuchet MS" pitchFamily="34" charset="0"/>
              </a:endParaRPr>
            </a:p>
            <a:p>
              <a:pPr defTabSz="4389219"/>
              <a:r>
                <a:rPr lang="en-US" sz="3600" dirty="0">
                  <a:latin typeface="Trebuchet MS" pitchFamily="34" charset="0"/>
                </a:rPr>
                <a:t>We provide a series of online tutorials that will guide you through the poster design process and answer your poster production questions. To view our template tutorials, go online to </a:t>
              </a:r>
              <a:r>
                <a:rPr lang="en-US" sz="3600" b="1" dirty="0">
                  <a:solidFill>
                    <a:srgbClr val="FFC000"/>
                  </a:solidFill>
                  <a:latin typeface="Trebuchet MS" pitchFamily="34" charset="0"/>
                </a:rPr>
                <a:t>PosterPresentations.com</a:t>
              </a:r>
              <a:r>
                <a:rPr lang="en-US" sz="3600" b="1" dirty="0">
                  <a:solidFill>
                    <a:schemeClr val="bg1"/>
                  </a:solidFill>
                  <a:latin typeface="Trebuchet MS" pitchFamily="34" charset="0"/>
                </a:rPr>
                <a:t> </a:t>
              </a:r>
              <a:r>
                <a:rPr lang="en-US" sz="3600" dirty="0">
                  <a:solidFill>
                    <a:schemeClr val="bg1"/>
                  </a:solidFill>
                  <a:latin typeface="Trebuchet MS" pitchFamily="34" charset="0"/>
                </a:rPr>
                <a:t>and click on HELP DESK.</a:t>
              </a:r>
            </a:p>
            <a:p>
              <a:pPr defTabSz="4389219"/>
              <a:endParaRPr lang="en-US" sz="3600" dirty="0">
                <a:latin typeface="Trebuchet MS" pitchFamily="34" charset="0"/>
              </a:endParaRPr>
            </a:p>
            <a:p>
              <a:pPr defTabSz="4389219"/>
              <a:r>
                <a:rPr lang="en-US" sz="3600" dirty="0">
                  <a:solidFill>
                    <a:schemeClr val="bg1"/>
                  </a:solidFill>
                  <a:latin typeface="Trebuchet MS" pitchFamily="34" charset="0"/>
                </a:rPr>
                <a:t>When</a:t>
              </a:r>
              <a:r>
                <a:rPr lang="en-US" sz="3600" baseline="0" dirty="0">
                  <a:solidFill>
                    <a:schemeClr val="bg1"/>
                  </a:solidFill>
                  <a:latin typeface="Trebuchet MS" pitchFamily="34" charset="0"/>
                </a:rPr>
                <a:t> you are ready to print your poster</a:t>
              </a:r>
              <a:r>
                <a:rPr lang="en-US" sz="3600" dirty="0">
                  <a:solidFill>
                    <a:schemeClr val="bg1"/>
                  </a:solidFill>
                  <a:latin typeface="Trebuchet MS" pitchFamily="34" charset="0"/>
                </a:rPr>
                <a:t>,</a:t>
              </a:r>
              <a:r>
                <a:rPr lang="en-US" sz="3600" baseline="0" dirty="0">
                  <a:solidFill>
                    <a:schemeClr val="bg1"/>
                  </a:solidFill>
                  <a:latin typeface="Trebuchet MS" pitchFamily="34" charset="0"/>
                </a:rPr>
                <a:t> go online to </a:t>
              </a:r>
              <a:r>
                <a:rPr lang="en-US" sz="3600" b="0" dirty="0">
                  <a:solidFill>
                    <a:schemeClr val="bg1"/>
                  </a:solidFill>
                  <a:latin typeface="Trebuchet MS" pitchFamily="34" charset="0"/>
                </a:rPr>
                <a:t>PosterPresentations.com</a:t>
              </a:r>
              <a:br>
                <a:rPr lang="en-US" sz="3600" dirty="0">
                  <a:solidFill>
                    <a:schemeClr val="bg1"/>
                  </a:solidFill>
                  <a:latin typeface="Trebuchet MS" pitchFamily="34" charset="0"/>
                </a:rPr>
              </a:br>
              <a:endParaRPr lang="en-US" sz="3600" dirty="0">
                <a:solidFill>
                  <a:schemeClr val="bg1"/>
                </a:solidFill>
                <a:latin typeface="Trebuchet MS" pitchFamily="34" charset="0"/>
              </a:endParaRPr>
            </a:p>
            <a:p>
              <a:pPr algn="l" defTabSz="3765639"/>
              <a:r>
                <a:rPr lang="en-US" sz="3600" b="0" dirty="0">
                  <a:solidFill>
                    <a:schemeClr val="bg1"/>
                  </a:solidFill>
                  <a:latin typeface="Trebuchet MS" pitchFamily="34" charset="0"/>
                </a:rPr>
                <a:t>Need</a:t>
              </a:r>
              <a:r>
                <a:rPr lang="en-US" sz="3600" b="0" baseline="0" dirty="0">
                  <a:solidFill>
                    <a:schemeClr val="bg1"/>
                  </a:solidFill>
                  <a:latin typeface="Trebuchet MS" pitchFamily="34" charset="0"/>
                </a:rPr>
                <a:t> assistance? Call us at </a:t>
              </a:r>
              <a:r>
                <a:rPr lang="en-US" sz="3600" b="0" dirty="0">
                  <a:solidFill>
                    <a:srgbClr val="FFC000"/>
                  </a:solidFill>
                  <a:latin typeface="Trebuchet MS" pitchFamily="34" charset="0"/>
                </a:rPr>
                <a:t>1.510.649.3001</a:t>
              </a:r>
            </a:p>
            <a:p>
              <a:pPr algn="l" defTabSz="3765639"/>
              <a:endParaRPr lang="en-US" sz="4400" b="1" dirty="0">
                <a:solidFill>
                  <a:srgbClr val="FFFF00"/>
                </a:solidFill>
                <a:latin typeface="Trebuchet MS" pitchFamily="34" charset="0"/>
              </a:endParaRPr>
            </a:p>
            <a:p>
              <a:pPr algn="ctr"/>
              <a:endParaRPr lang="en-US" sz="3200" b="1" dirty="0">
                <a:solidFill>
                  <a:schemeClr val="bg1"/>
                </a:solidFill>
                <a:latin typeface="Trebuchet MS" pitchFamily="34" charset="0"/>
              </a:endParaRPr>
            </a:p>
            <a:p>
              <a:pPr algn="ctr"/>
              <a:r>
                <a:rPr lang="en-US" sz="4800" b="1" spc="600" dirty="0">
                  <a:solidFill>
                    <a:schemeClr val="bg1"/>
                  </a:solidFill>
                  <a:latin typeface="Trebuchet MS" pitchFamily="34" charset="0"/>
                </a:rPr>
                <a:t>QUICK START</a:t>
              </a:r>
            </a:p>
            <a:p>
              <a:pPr algn="ctr"/>
              <a:endParaRPr lang="en-US" sz="4000" b="1" baseline="0" dirty="0">
                <a:solidFill>
                  <a:schemeClr val="bg1"/>
                </a:solidFill>
                <a:latin typeface="Trebuchet MS" pitchFamily="34" charset="0"/>
              </a:endParaRPr>
            </a:p>
            <a:p>
              <a:pPr algn="ctr"/>
              <a:r>
                <a:rPr lang="en-US" sz="4000" b="1" baseline="0" dirty="0">
                  <a:solidFill>
                    <a:srgbClr val="FFC000"/>
                  </a:solidFill>
                  <a:latin typeface="Trebuchet MS" pitchFamily="34" charset="0"/>
                </a:rPr>
                <a:t>Zoom in and out</a:t>
              </a:r>
            </a:p>
            <a:p>
              <a:pPr marL="2527300" indent="-650875" algn="l" defTabSz="850900">
                <a:tabLst/>
              </a:pPr>
              <a:r>
                <a:rPr lang="en-US" sz="3200" b="0" baseline="0" dirty="0">
                  <a:solidFill>
                    <a:schemeClr val="bg1"/>
                  </a:solidFill>
                  <a:latin typeface="Trebuchet MS" pitchFamily="34" charset="0"/>
                </a:rPr>
                <a:t>	</a:t>
              </a:r>
              <a:r>
                <a:rPr lang="en-US" sz="3200" b="0" baseline="0" dirty="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3600" b="0" baseline="0" dirty="0">
                <a:solidFill>
                  <a:schemeClr val="bg1"/>
                </a:solidFill>
                <a:latin typeface="Trebuchet MS" pitchFamily="34" charset="0"/>
              </a:endParaRPr>
            </a:p>
            <a:p>
              <a:pPr algn="ctr"/>
              <a:r>
                <a:rPr lang="en-US" sz="4000" b="1" baseline="0" dirty="0">
                  <a:solidFill>
                    <a:srgbClr val="FFC000"/>
                  </a:solidFill>
                  <a:latin typeface="Trebuchet MS" pitchFamily="34" charset="0"/>
                </a:rPr>
                <a:t>Title, Authors, and Affiliations</a:t>
              </a:r>
            </a:p>
            <a:p>
              <a:pPr algn="l"/>
              <a:r>
                <a:rPr lang="en-US" sz="3200" b="0" baseline="0" dirty="0">
                  <a:solidFill>
                    <a:schemeClr val="bg1">
                      <a:lumMod val="75000"/>
                    </a:schemeClr>
                  </a:solidFill>
                  <a:latin typeface="Trebuchet MS" pitchFamily="34" charset="0"/>
                </a:rPr>
                <a:t>Start designing your poster by adding the title, the names of the authors, and the affiliated institutions. </a:t>
              </a:r>
              <a:r>
                <a:rPr lang="en-US" sz="32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3200" b="0" spc="0" baseline="0" dirty="0">
                <a:solidFill>
                  <a:schemeClr val="bg1">
                    <a:lumMod val="75000"/>
                  </a:schemeClr>
                </a:solidFill>
                <a:latin typeface="Trebuchet MS" pitchFamily="34" charset="0"/>
              </a:endParaRPr>
            </a:p>
            <a:p>
              <a:pPr algn="l"/>
              <a:r>
                <a:rPr lang="en-US" sz="3200" b="1" spc="300" baseline="0" dirty="0">
                  <a:solidFill>
                    <a:srgbClr val="FFC000"/>
                  </a:solidFill>
                  <a:latin typeface="Trebuchet MS" pitchFamily="34" charset="0"/>
                </a:rPr>
                <a:t>TIP</a:t>
              </a:r>
              <a:r>
                <a:rPr lang="en-US" sz="3200" b="1" baseline="0" dirty="0">
                  <a:solidFill>
                    <a:srgbClr val="FFC000"/>
                  </a:solidFill>
                  <a:latin typeface="Trebuchet MS" pitchFamily="34" charset="0"/>
                </a:rPr>
                <a:t>: </a:t>
              </a:r>
              <a:r>
                <a:rPr lang="en-US" sz="3200" b="0" baseline="0" dirty="0">
                  <a:solidFill>
                    <a:schemeClr val="bg1">
                      <a:lumMod val="75000"/>
                    </a:schemeClr>
                  </a:solidFill>
                  <a:latin typeface="Trebuchet MS" pitchFamily="34" charset="0"/>
                </a:rPr>
                <a:t>The font size of your title should be bigger than your name(s) and institution name(s).</a:t>
              </a:r>
            </a:p>
            <a:p>
              <a:pPr algn="l"/>
              <a:br>
                <a:rPr lang="en-US" sz="3600" b="1" baseline="0" dirty="0">
                  <a:solidFill>
                    <a:schemeClr val="bg1"/>
                  </a:solidFill>
                  <a:latin typeface="Trebuchet MS" pitchFamily="34" charset="0"/>
                </a:rPr>
              </a:br>
              <a:endParaRPr lang="en-US" sz="3600" b="1" dirty="0">
                <a:solidFill>
                  <a:schemeClr val="bg1"/>
                </a:solidFill>
                <a:latin typeface="Trebuchet MS" pitchFamily="34" charset="0"/>
              </a:endParaRPr>
            </a:p>
            <a:p>
              <a:pPr algn="ctr"/>
              <a:endParaRPr lang="en-US" sz="3600" b="1" dirty="0">
                <a:solidFill>
                  <a:srgbClr val="FFC000"/>
                </a:solidFill>
                <a:latin typeface="Trebuchet MS" pitchFamily="34" charset="0"/>
              </a:endParaRPr>
            </a:p>
            <a:p>
              <a:pPr algn="ctr"/>
              <a:endParaRPr lang="en-US" sz="3600" b="1" dirty="0">
                <a:solidFill>
                  <a:srgbClr val="FFC000"/>
                </a:solidFill>
                <a:latin typeface="Trebuchet MS" pitchFamily="34" charset="0"/>
              </a:endParaRPr>
            </a:p>
            <a:p>
              <a:pPr algn="ctr"/>
              <a:r>
                <a:rPr lang="en-US" sz="4000" b="1" dirty="0">
                  <a:solidFill>
                    <a:srgbClr val="FFC000"/>
                  </a:solidFill>
                  <a:latin typeface="Trebuchet MS" pitchFamily="34" charset="0"/>
                </a:rPr>
                <a:t>Adding Logos</a:t>
              </a:r>
              <a:r>
                <a:rPr lang="en-US" sz="4000" b="1" baseline="0" dirty="0">
                  <a:solidFill>
                    <a:srgbClr val="FFC000"/>
                  </a:solidFill>
                  <a:latin typeface="Trebuchet MS" pitchFamily="34" charset="0"/>
                </a:rPr>
                <a:t> / Seals</a:t>
              </a:r>
            </a:p>
            <a:p>
              <a:pPr algn="l"/>
              <a:r>
                <a:rPr lang="en-US" sz="32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3200" b="0" spc="300" baseline="0" dirty="0">
                <a:solidFill>
                  <a:schemeClr val="bg1">
                    <a:lumMod val="75000"/>
                  </a:schemeClr>
                </a:solidFill>
                <a:latin typeface="Trebuchet MS" pitchFamily="34" charset="0"/>
              </a:endParaRPr>
            </a:p>
            <a:p>
              <a:pPr algn="l"/>
              <a:r>
                <a:rPr lang="en-US" sz="3200" b="1" spc="300" baseline="0" dirty="0">
                  <a:solidFill>
                    <a:srgbClr val="FFC000"/>
                  </a:solidFill>
                  <a:latin typeface="Trebuchet MS" pitchFamily="34" charset="0"/>
                </a:rPr>
                <a:t>TIP:</a:t>
              </a:r>
              <a:r>
                <a:rPr lang="en-US" sz="3200" b="1" spc="0" baseline="0" dirty="0">
                  <a:solidFill>
                    <a:srgbClr val="FFC000"/>
                  </a:solidFill>
                  <a:latin typeface="Trebuchet MS" pitchFamily="34" charset="0"/>
                </a:rPr>
                <a:t> </a:t>
              </a:r>
              <a:r>
                <a:rPr lang="en-US" sz="3200" b="0" baseline="0" dirty="0">
                  <a:solidFill>
                    <a:schemeClr val="bg1">
                      <a:lumMod val="75000"/>
                    </a:schemeClr>
                  </a:solidFill>
                  <a:latin typeface="Trebuchet MS" pitchFamily="34" charset="0"/>
                </a:rPr>
                <a:t>See if your school’s logo is available on our free poster templates page.</a:t>
              </a:r>
            </a:p>
            <a:p>
              <a:pPr algn="l"/>
              <a:endParaRPr lang="en-US" sz="3200" b="0" baseline="0" dirty="0">
                <a:latin typeface="Trebuchet MS" pitchFamily="34" charset="0"/>
              </a:endParaRPr>
            </a:p>
            <a:p>
              <a:pPr algn="ctr"/>
              <a:r>
                <a:rPr lang="en-US" sz="4000" b="1" baseline="0" dirty="0">
                  <a:solidFill>
                    <a:srgbClr val="FFC000"/>
                  </a:solidFill>
                  <a:latin typeface="Trebuchet MS" pitchFamily="34" charset="0"/>
                </a:rPr>
                <a:t>Photographs / Graphics</a:t>
              </a:r>
            </a:p>
            <a:p>
              <a:pPr algn="l" defTabSz="977900"/>
              <a:r>
                <a:rPr lang="en-US" sz="32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3200" b="0" spc="0" baseline="0" dirty="0">
                  <a:solidFill>
                    <a:schemeClr val="bg1">
                      <a:lumMod val="75000"/>
                    </a:schemeClr>
                  </a:solidFill>
                  <a:latin typeface="Trebuchet MS" pitchFamily="34" charset="0"/>
                </a:rPr>
                <a:t>disproportionally.</a:t>
              </a:r>
            </a:p>
            <a:p>
              <a:pPr algn="l" defTabSz="977900"/>
              <a:endParaRPr lang="en-US" sz="3200" b="0" baseline="0" dirty="0">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endParaRPr lang="en-US" sz="3600" b="1" baseline="0" dirty="0">
                <a:solidFill>
                  <a:srgbClr val="FFC000"/>
                </a:solidFill>
                <a:latin typeface="Trebuchet MS" pitchFamily="34" charset="0"/>
              </a:endParaRPr>
            </a:p>
            <a:p>
              <a:pPr algn="ctr"/>
              <a:r>
                <a:rPr lang="en-US" sz="4000" b="1" baseline="0" dirty="0">
                  <a:solidFill>
                    <a:srgbClr val="FFC000"/>
                  </a:solidFill>
                  <a:latin typeface="Trebuchet MS" pitchFamily="34" charset="0"/>
                </a:rPr>
                <a:t>Image Quality Check</a:t>
              </a:r>
            </a:p>
            <a:p>
              <a:pPr lvl="0" algn="l" defTabSz="977900"/>
              <a:r>
                <a:rPr lang="en-US" sz="3200" b="0" baseline="0" dirty="0">
                  <a:solidFill>
                    <a:schemeClr val="bg1">
                      <a:lumMod val="75000"/>
                    </a:schemeClr>
                  </a:solidFill>
                  <a:latin typeface="Trebuchet MS" pitchFamily="34" charset="0"/>
                </a:rPr>
                <a:t>Zoom in and look at your images at 100% magnification. If they look good they will print well. </a:t>
              </a:r>
              <a:endParaRPr lang="en-US" sz="3600" b="0" dirty="0">
                <a:latin typeface="Trebuchet MS" pitchFamily="34" charset="0"/>
              </a:endParaRPr>
            </a:p>
          </p:txBody>
        </p:sp>
        <p:cxnSp>
          <p:nvCxnSpPr>
            <p:cNvPr id="38" name="Straight Connector 37"/>
            <p:cNvCxnSpPr/>
            <p:nvPr/>
          </p:nvCxnSpPr>
          <p:spPr>
            <a:xfrm>
              <a:off x="-11225189" y="7240467"/>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9" name="Picture 38"/>
            <p:cNvPicPr>
              <a:picLocks noChangeAspect="1"/>
            </p:cNvPicPr>
            <p:nvPr userDrawn="1"/>
          </p:nvPicPr>
          <p:blipFill>
            <a:blip r:embed="rId4"/>
            <a:stretch>
              <a:fillRect/>
            </a:stretch>
          </p:blipFill>
          <p:spPr>
            <a:xfrm>
              <a:off x="-10479105" y="12472417"/>
              <a:ext cx="1597666" cy="1201935"/>
            </a:xfrm>
            <a:prstGeom prst="rect">
              <a:avLst/>
            </a:prstGeom>
          </p:spPr>
        </p:pic>
        <p:pic>
          <p:nvPicPr>
            <p:cNvPr id="40" name="Picture 39"/>
            <p:cNvPicPr>
              <a:picLocks noChangeAspect="1"/>
            </p:cNvPicPr>
            <p:nvPr userDrawn="1"/>
          </p:nvPicPr>
          <p:blipFill>
            <a:blip r:embed="rId5"/>
            <a:stretch>
              <a:fillRect/>
            </a:stretch>
          </p:blipFill>
          <p:spPr>
            <a:xfrm>
              <a:off x="-10732765" y="19116994"/>
              <a:ext cx="9986808" cy="1053596"/>
            </a:xfrm>
            <a:prstGeom prst="rect">
              <a:avLst/>
            </a:prstGeom>
          </p:spPr>
        </p:pic>
        <p:grpSp>
          <p:nvGrpSpPr>
            <p:cNvPr id="41" name="Group 40"/>
            <p:cNvGrpSpPr/>
            <p:nvPr userDrawn="1"/>
          </p:nvGrpSpPr>
          <p:grpSpPr>
            <a:xfrm>
              <a:off x="-9744993" y="29384977"/>
              <a:ext cx="7531182" cy="2202634"/>
              <a:chOff x="-4470427" y="13701622"/>
              <a:chExt cx="3470785" cy="1011982"/>
            </a:xfrm>
          </p:grpSpPr>
          <p:grpSp>
            <p:nvGrpSpPr>
              <p:cNvPr id="49" name="Group 48"/>
              <p:cNvGrpSpPr/>
              <p:nvPr userDrawn="1"/>
            </p:nvGrpSpPr>
            <p:grpSpPr>
              <a:xfrm>
                <a:off x="-2783495" y="13745853"/>
                <a:ext cx="624431" cy="898924"/>
                <a:chOff x="-3958697" y="14964973"/>
                <a:chExt cx="779338" cy="1288152"/>
              </a:xfrm>
            </p:grpSpPr>
            <p:pic>
              <p:nvPicPr>
                <p:cNvPr id="70" name="Picture 69"/>
                <p:cNvPicPr>
                  <a:picLocks noChangeAspect="1"/>
                </p:cNvPicPr>
                <p:nvPr userDrawn="1"/>
              </p:nvPicPr>
              <p:blipFill>
                <a:blip r:embed="rId6"/>
                <a:stretch>
                  <a:fillRect/>
                </a:stretch>
              </p:blipFill>
              <p:spPr>
                <a:xfrm>
                  <a:off x="-3948160" y="14964973"/>
                  <a:ext cx="768801" cy="1090857"/>
                </a:xfrm>
                <a:prstGeom prst="rect">
                  <a:avLst/>
                </a:prstGeom>
              </p:spPr>
            </p:pic>
            <p:sp>
              <p:nvSpPr>
                <p:cNvPr id="71" name="TextBox 70"/>
                <p:cNvSpPr txBox="1"/>
                <p:nvPr userDrawn="1"/>
              </p:nvSpPr>
              <p:spPr>
                <a:xfrm>
                  <a:off x="-3958697" y="15961716"/>
                  <a:ext cx="779337" cy="291409"/>
                </a:xfrm>
                <a:prstGeom prst="rect">
                  <a:avLst/>
                </a:prstGeom>
                <a:solidFill>
                  <a:schemeClr val="accent1"/>
                </a:solidFill>
                <a:ln>
                  <a:noFill/>
                </a:ln>
              </p:spPr>
              <p:txBody>
                <a:bodyPr wrap="square" lIns="91440" tIns="91440" rIns="91440" bIns="91440" rtlCol="0">
                  <a:spAutoFit/>
                </a:bodyPr>
                <a:lstStyle/>
                <a:p>
                  <a:pPr algn="ctr"/>
                  <a:r>
                    <a:rPr lang="en-US" sz="2000" b="1" dirty="0">
                      <a:solidFill>
                        <a:schemeClr val="tx1"/>
                      </a:solidFill>
                    </a:rPr>
                    <a:t>ORIGINAL</a:t>
                  </a:r>
                </a:p>
              </p:txBody>
            </p:sp>
          </p:grpSp>
          <p:grpSp>
            <p:nvGrpSpPr>
              <p:cNvPr id="65" name="Group 64"/>
              <p:cNvGrpSpPr/>
              <p:nvPr userDrawn="1"/>
            </p:nvGrpSpPr>
            <p:grpSpPr>
              <a:xfrm>
                <a:off x="-2033159" y="13745867"/>
                <a:ext cx="1033517" cy="898915"/>
                <a:chOff x="-2921738" y="14889872"/>
                <a:chExt cx="1420279" cy="1235304"/>
              </a:xfrm>
            </p:grpSpPr>
            <p:pic>
              <p:nvPicPr>
                <p:cNvPr id="68" name="Picture 67"/>
                <p:cNvPicPr>
                  <a:picLocks noChangeAspect="1"/>
                </p:cNvPicPr>
                <p:nvPr userDrawn="1"/>
              </p:nvPicPr>
              <p:blipFill>
                <a:blip r:embed="rId6"/>
                <a:stretch>
                  <a:fillRect/>
                </a:stretch>
              </p:blipFill>
              <p:spPr>
                <a:xfrm>
                  <a:off x="-2921738" y="14889872"/>
                  <a:ext cx="1420279" cy="1029694"/>
                </a:xfrm>
                <a:prstGeom prst="rect">
                  <a:avLst/>
                </a:prstGeom>
              </p:spPr>
            </p:pic>
            <p:sp>
              <p:nvSpPr>
                <p:cNvPr id="69" name="TextBox 68"/>
                <p:cNvSpPr txBox="1"/>
                <p:nvPr userDrawn="1"/>
              </p:nvSpPr>
              <p:spPr>
                <a:xfrm>
                  <a:off x="-2918991" y="15845720"/>
                  <a:ext cx="1417532" cy="279456"/>
                </a:xfrm>
                <a:prstGeom prst="rect">
                  <a:avLst/>
                </a:prstGeom>
                <a:solidFill>
                  <a:srgbClr val="FF0000"/>
                </a:solidFill>
              </p:spPr>
              <p:txBody>
                <a:bodyPr wrap="square" lIns="457200" tIns="91440" rIns="457200" bIns="91440" rtlCol="0">
                  <a:spAutoFit/>
                </a:bodyPr>
                <a:lstStyle/>
                <a:p>
                  <a:pPr algn="ctr"/>
                  <a:r>
                    <a:rPr lang="en-US" sz="2000" b="1" dirty="0">
                      <a:solidFill>
                        <a:schemeClr val="bg1"/>
                      </a:solidFill>
                    </a:rPr>
                    <a:t>DISTORTED</a:t>
                  </a:r>
                  <a:endParaRPr lang="en-US" sz="900" b="1" dirty="0">
                    <a:solidFill>
                      <a:schemeClr val="bg1"/>
                    </a:solidFill>
                  </a:endParaRPr>
                </a:p>
              </p:txBody>
            </p:sp>
          </p:grpSp>
          <p:pic>
            <p:nvPicPr>
              <p:cNvPr id="66" name="Picture 65"/>
              <p:cNvPicPr>
                <a:picLocks noChangeAspect="1"/>
              </p:cNvPicPr>
              <p:nvPr userDrawn="1"/>
            </p:nvPicPr>
            <p:blipFill>
              <a:blip r:embed="rId7"/>
              <a:stretch>
                <a:fillRect/>
              </a:stretch>
            </p:blipFill>
            <p:spPr>
              <a:xfrm>
                <a:off x="-4470427" y="13701622"/>
                <a:ext cx="1098742" cy="847761"/>
              </a:xfrm>
              <a:prstGeom prst="rect">
                <a:avLst/>
              </a:prstGeom>
            </p:spPr>
          </p:pic>
          <p:sp>
            <p:nvSpPr>
              <p:cNvPr id="67" name="TextBox 66"/>
              <p:cNvSpPr txBox="1"/>
              <p:nvPr userDrawn="1"/>
            </p:nvSpPr>
            <p:spPr>
              <a:xfrm>
                <a:off x="-4440600" y="14388371"/>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42" name="Group 41"/>
            <p:cNvGrpSpPr/>
            <p:nvPr userDrawn="1"/>
          </p:nvGrpSpPr>
          <p:grpSpPr>
            <a:xfrm>
              <a:off x="-10573702" y="34554904"/>
              <a:ext cx="9344084" cy="2526502"/>
              <a:chOff x="-4835604" y="15859915"/>
              <a:chExt cx="4306270" cy="1160780"/>
            </a:xfrm>
          </p:grpSpPr>
          <p:graphicFrame>
            <p:nvGraphicFramePr>
              <p:cNvPr id="43" name="Object 42"/>
              <p:cNvGraphicFramePr>
                <a:graphicFrameLocks noChangeAspect="1"/>
              </p:cNvGraphicFramePr>
              <p:nvPr userDrawn="1">
                <p:extLst>
                  <p:ext uri="{D42A27DB-BD31-4B8C-83A1-F6EECF244321}">
                    <p14:modId xmlns:p14="http://schemas.microsoft.com/office/powerpoint/2010/main" val="3865782997"/>
                  </p:ext>
                </p:extLst>
              </p:nvPr>
            </p:nvGraphicFramePr>
            <p:xfrm>
              <a:off x="-4649322" y="15859915"/>
              <a:ext cx="1828800" cy="1117600"/>
            </p:xfrm>
            <a:graphic>
              <a:graphicData uri="http://schemas.openxmlformats.org/presentationml/2006/ole">
                <mc:AlternateContent xmlns:mc="http://schemas.openxmlformats.org/markup-compatibility/2006">
                  <mc:Choice xmlns:v="urn:schemas-microsoft-com:vml" Requires="v">
                    <p:oleObj spid="_x0000_s2170"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649322" y="15859915"/>
                            <a:ext cx="1828800" cy="1117600"/>
                          </a:xfrm>
                          <a:prstGeom prst="rect">
                            <a:avLst/>
                          </a:prstGeom>
                        </p:spPr>
                      </p:pic>
                    </p:oleObj>
                  </mc:Fallback>
                </mc:AlternateContent>
              </a:graphicData>
            </a:graphic>
          </p:graphicFrame>
          <p:graphicFrame>
            <p:nvGraphicFramePr>
              <p:cNvPr id="44" name="Object 43"/>
              <p:cNvGraphicFramePr>
                <a:graphicFrameLocks noChangeAspect="1"/>
              </p:cNvGraphicFramePr>
              <p:nvPr userDrawn="1">
                <p:extLst>
                  <p:ext uri="{D42A27DB-BD31-4B8C-83A1-F6EECF244321}">
                    <p14:modId xmlns:p14="http://schemas.microsoft.com/office/powerpoint/2010/main" val="1762727889"/>
                  </p:ext>
                </p:extLst>
              </p:nvPr>
            </p:nvGraphicFramePr>
            <p:xfrm>
              <a:off x="-2572617" y="15863608"/>
              <a:ext cx="1828800" cy="1117600"/>
            </p:xfrm>
            <a:graphic>
              <a:graphicData uri="http://schemas.openxmlformats.org/presentationml/2006/ole">
                <mc:AlternateContent xmlns:mc="http://schemas.openxmlformats.org/markup-compatibility/2006">
                  <mc:Choice xmlns:v="urn:schemas-microsoft-com:vml" Requires="v">
                    <p:oleObj spid="_x0000_s2171"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572617" y="15863608"/>
                            <a:ext cx="1828800" cy="1117600"/>
                          </a:xfrm>
                          <a:prstGeom prst="rect">
                            <a:avLst/>
                          </a:prstGeom>
                        </p:spPr>
                      </p:pic>
                    </p:oleObj>
                  </mc:Fallback>
                </mc:AlternateContent>
              </a:graphicData>
            </a:graphic>
          </p:graphicFrame>
          <p:sp>
            <p:nvSpPr>
              <p:cNvPr id="46" name="TextBox 45"/>
              <p:cNvSpPr txBox="1"/>
              <p:nvPr userDrawn="1"/>
            </p:nvSpPr>
            <p:spPr>
              <a:xfrm rot="16200000">
                <a:off x="-5311537" y="16369501"/>
                <a:ext cx="1117601" cy="165735"/>
              </a:xfrm>
              <a:prstGeom prst="rect">
                <a:avLst/>
              </a:prstGeom>
              <a:noFill/>
            </p:spPr>
            <p:txBody>
              <a:bodyPr wrap="square" lIns="91440" tIns="91440" rIns="91440" bIns="0" rtlCol="0">
                <a:spAutoFit/>
              </a:bodyPr>
              <a:lstStyle/>
              <a:p>
                <a:pPr algn="ctr"/>
                <a:r>
                  <a:rPr lang="en-US" sz="2000" dirty="0">
                    <a:solidFill>
                      <a:srgbClr val="92D050"/>
                    </a:solidFill>
                  </a:rPr>
                  <a:t>Good</a:t>
                </a:r>
                <a:r>
                  <a:rPr lang="en-US" sz="2000" baseline="0" dirty="0">
                    <a:solidFill>
                      <a:srgbClr val="92D050"/>
                    </a:solidFill>
                  </a:rPr>
                  <a:t> </a:t>
                </a:r>
                <a:r>
                  <a:rPr lang="en-US" sz="2000" baseline="0" dirty="0">
                    <a:solidFill>
                      <a:schemeClr val="bg1"/>
                    </a:solidFill>
                  </a:rPr>
                  <a:t>printing quality</a:t>
                </a:r>
                <a:endParaRPr lang="en-US" sz="2000" dirty="0">
                  <a:solidFill>
                    <a:schemeClr val="bg1"/>
                  </a:solidFill>
                </a:endParaRPr>
              </a:p>
            </p:txBody>
          </p:sp>
          <p:sp>
            <p:nvSpPr>
              <p:cNvPr id="47" name="TextBox 46"/>
              <p:cNvSpPr txBox="1"/>
              <p:nvPr userDrawn="1"/>
            </p:nvSpPr>
            <p:spPr>
              <a:xfrm rot="16200000">
                <a:off x="-1171002" y="16379027"/>
                <a:ext cx="1117601" cy="165735"/>
              </a:xfrm>
              <a:prstGeom prst="rect">
                <a:avLst/>
              </a:prstGeom>
              <a:noFill/>
            </p:spPr>
            <p:txBody>
              <a:bodyPr wrap="square" lIns="91440" tIns="91440" rIns="91440" bIns="0" rtlCol="0">
                <a:spAutoFit/>
              </a:bodyPr>
              <a:lstStyle/>
              <a:p>
                <a:pPr algn="ctr"/>
                <a:r>
                  <a:rPr lang="en-US" sz="2000" dirty="0">
                    <a:solidFill>
                      <a:srgbClr val="FF0000"/>
                    </a:solidFill>
                  </a:rPr>
                  <a:t>Bad </a:t>
                </a:r>
                <a:r>
                  <a:rPr lang="en-US" sz="2000" dirty="0">
                    <a:solidFill>
                      <a:schemeClr val="bg1"/>
                    </a:solidFill>
                  </a:rPr>
                  <a:t>printing quality</a:t>
                </a:r>
              </a:p>
            </p:txBody>
          </p:sp>
        </p:grpSp>
      </p:grpSp>
      <p:grpSp>
        <p:nvGrpSpPr>
          <p:cNvPr id="82" name="Group 81"/>
          <p:cNvGrpSpPr/>
          <p:nvPr userDrawn="1"/>
        </p:nvGrpSpPr>
        <p:grpSpPr>
          <a:xfrm>
            <a:off x="30676632" y="0"/>
            <a:ext cx="12284832" cy="42803763"/>
            <a:chOff x="44157839" y="-55065"/>
            <a:chExt cx="11062139" cy="38543561"/>
          </a:xfrm>
        </p:grpSpPr>
        <p:sp>
          <p:nvSpPr>
            <p:cNvPr id="83" name="Rectangle 82"/>
            <p:cNvSpPr/>
            <p:nvPr userDrawn="1"/>
          </p:nvSpPr>
          <p:spPr>
            <a:xfrm>
              <a:off x="44157839" y="-55065"/>
              <a:ext cx="11062139" cy="3854356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800" b="1" spc="600" dirty="0">
                  <a:solidFill>
                    <a:schemeClr val="bg1"/>
                  </a:solidFill>
                  <a:latin typeface="Trebuchet MS" pitchFamily="34" charset="0"/>
                </a:rPr>
                <a:t>QUICK START (cont.)</a:t>
              </a:r>
            </a:p>
            <a:p>
              <a:pPr algn="ctr"/>
              <a:endParaRPr lang="en-US" sz="4400" b="1" baseline="0" dirty="0">
                <a:solidFill>
                  <a:schemeClr val="bg1"/>
                </a:solidFill>
                <a:latin typeface="Trebuchet MS" pitchFamily="34" charset="0"/>
              </a:endParaRPr>
            </a:p>
            <a:p>
              <a:pPr algn="ctr"/>
              <a:r>
                <a:rPr lang="en-US" sz="40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32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32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endParaRPr lang="en-US" sz="3200" b="0" baseline="0" dirty="0">
                <a:solidFill>
                  <a:schemeClr val="bg1">
                    <a:lumMod val="75000"/>
                  </a:schemeClr>
                </a:solidFill>
                <a:latin typeface="Trebuchet MS" pitchFamily="34" charset="0"/>
              </a:endParaRPr>
            </a:p>
            <a:p>
              <a:pPr marL="0" indent="0" algn="l" defTabSz="114300"/>
              <a:r>
                <a:rPr lang="en-US" sz="32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3200" b="0" baseline="0" dirty="0">
                <a:solidFill>
                  <a:schemeClr val="bg1">
                    <a:lumMod val="75000"/>
                  </a:schemeClr>
                </a:solidFill>
                <a:latin typeface="Trebuchet MS" pitchFamily="34" charset="0"/>
              </a:endParaRPr>
            </a:p>
            <a:p>
              <a:pPr algn="ctr"/>
              <a:r>
                <a:rPr lang="en-US" sz="4000" b="1" baseline="0" dirty="0">
                  <a:solidFill>
                    <a:srgbClr val="FFC000"/>
                  </a:solidFill>
                  <a:latin typeface="Trebuchet MS" pitchFamily="34" charset="0"/>
                </a:rPr>
                <a:t>How to add Text</a:t>
              </a:r>
            </a:p>
            <a:p>
              <a:pPr marL="3429000" lvl="2" indent="0" algn="l" defTabSz="114300"/>
              <a:r>
                <a:rPr lang="en-US" sz="32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32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3200" b="0" baseline="0" dirty="0">
                  <a:solidFill>
                    <a:schemeClr val="bg1">
                      <a:lumMod val="75000"/>
                    </a:schemeClr>
                  </a:solidFill>
                  <a:latin typeface="Trebuchet MS" pitchFamily="34" charset="0"/>
                </a:rPr>
                <a:t> </a:t>
              </a:r>
              <a:r>
                <a:rPr kumimoji="0" lang="en-US" sz="40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a:t>
              </a:r>
              <a:b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b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The default template text offers a good starting point. Follow the conference requirements.</a:t>
              </a:r>
              <a:endParaRPr lang="en-US" sz="3200" b="0" baseline="0" dirty="0">
                <a:solidFill>
                  <a:schemeClr val="bg1">
                    <a:lumMod val="75000"/>
                  </a:schemeClr>
                </a:solidFill>
                <a:latin typeface="Trebuchet MS" pitchFamily="34" charset="0"/>
              </a:endParaRPr>
            </a:p>
            <a:p>
              <a:pPr marL="1518341" lvl="2" indent="0" algn="l" defTabSz="114300"/>
              <a:endParaRPr lang="en-US" sz="3200" b="0" baseline="0" dirty="0">
                <a:solidFill>
                  <a:schemeClr val="bg1">
                    <a:lumMod val="75000"/>
                  </a:schemeClr>
                </a:solidFill>
                <a:latin typeface="Trebuchet MS" pitchFamily="34" charset="0"/>
              </a:endParaRPr>
            </a:p>
            <a:p>
              <a:pPr algn="ctr"/>
              <a:r>
                <a:rPr lang="en-US" sz="4000" b="1" baseline="0" dirty="0">
                  <a:solidFill>
                    <a:srgbClr val="FFC000"/>
                  </a:solidFill>
                  <a:latin typeface="Trebuchet MS" pitchFamily="34" charset="0"/>
                </a:rPr>
                <a:t>How to add Tables</a:t>
              </a:r>
            </a:p>
            <a:p>
              <a:pPr marL="2000250" lvl="1" indent="0" algn="l" defTabSz="114300"/>
              <a:r>
                <a:rPr lang="en-US" sz="3200" b="0" baseline="0" dirty="0">
                  <a:solidFill>
                    <a:schemeClr val="bg1">
                      <a:lumMod val="75000"/>
                    </a:schemeClr>
                  </a:solidFill>
                  <a:latin typeface="Trebuchet MS" pitchFamily="34" charset="0"/>
                </a:rPr>
                <a:t>To add a table from scratch go to the INSERT menu and click on TABLE. A drop-down box will help you select rows and columns. </a:t>
              </a:r>
            </a:p>
            <a:p>
              <a:pPr marL="0" lvl="0" indent="0" algn="l" defTabSz="114300"/>
              <a:r>
                <a:rPr lang="en-US" sz="32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32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40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32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84" name="Object 83"/>
            <p:cNvGraphicFramePr>
              <a:graphicFrameLocks noChangeAspect="1"/>
            </p:cNvGraphicFramePr>
            <p:nvPr userDrawn="1">
              <p:extLst>
                <p:ext uri="{D42A27DB-BD31-4B8C-83A1-F6EECF244321}">
                  <p14:modId xmlns:p14="http://schemas.microsoft.com/office/powerpoint/2010/main" val="3842880063"/>
                </p:ext>
              </p:extLst>
            </p:nvPr>
          </p:nvGraphicFramePr>
          <p:xfrm>
            <a:off x="46102925" y="4068480"/>
            <a:ext cx="6955629" cy="2569718"/>
          </p:xfrm>
          <a:graphic>
            <a:graphicData uri="http://schemas.openxmlformats.org/presentationml/2006/ole">
              <mc:AlternateContent xmlns:mc="http://schemas.openxmlformats.org/markup-compatibility/2006">
                <mc:Choice xmlns:v="urn:schemas-microsoft-com:vml" Requires="v">
                  <p:oleObj spid="_x0000_s2172"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102925" y="4068480"/>
                          <a:ext cx="6955629" cy="2569718"/>
                        </a:xfrm>
                        <a:prstGeom prst="rect">
                          <a:avLst/>
                        </a:prstGeom>
                      </p:spPr>
                    </p:pic>
                  </p:oleObj>
                </mc:Fallback>
              </mc:AlternateContent>
            </a:graphicData>
          </a:graphic>
        </p:graphicFrame>
        <p:pic>
          <p:nvPicPr>
            <p:cNvPr id="85" name="Picture 84"/>
            <p:cNvPicPr>
              <a:picLocks noChangeAspect="1"/>
            </p:cNvPicPr>
            <p:nvPr userDrawn="1"/>
          </p:nvPicPr>
          <p:blipFill>
            <a:blip r:embed="rId14"/>
            <a:stretch>
              <a:fillRect/>
            </a:stretch>
          </p:blipFill>
          <p:spPr>
            <a:xfrm>
              <a:off x="44487207" y="9829102"/>
              <a:ext cx="2969584" cy="1370577"/>
            </a:xfrm>
            <a:prstGeom prst="rect">
              <a:avLst/>
            </a:prstGeom>
            <a:ln>
              <a:noFill/>
            </a:ln>
          </p:spPr>
        </p:pic>
        <p:graphicFrame>
          <p:nvGraphicFramePr>
            <p:cNvPr id="86" name="Object 85"/>
            <p:cNvGraphicFramePr>
              <a:graphicFrameLocks noChangeAspect="1"/>
            </p:cNvGraphicFramePr>
            <p:nvPr userDrawn="1">
              <p:extLst>
                <p:ext uri="{D42A27DB-BD31-4B8C-83A1-F6EECF244321}">
                  <p14:modId xmlns:p14="http://schemas.microsoft.com/office/powerpoint/2010/main" val="2925422147"/>
                </p:ext>
              </p:extLst>
            </p:nvPr>
          </p:nvGraphicFramePr>
          <p:xfrm>
            <a:off x="44620659" y="15799252"/>
            <a:ext cx="1482266" cy="992162"/>
          </p:xfrm>
          <a:graphic>
            <a:graphicData uri="http://schemas.openxmlformats.org/presentationml/2006/ole">
              <mc:AlternateContent xmlns:mc="http://schemas.openxmlformats.org/markup-compatibility/2006">
                <mc:Choice xmlns:v="urn:schemas-microsoft-com:vml" Requires="v">
                  <p:oleObj spid="_x0000_s2173"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0659" y="15799252"/>
                          <a:ext cx="1482266" cy="992162"/>
                        </a:xfrm>
                        <a:prstGeom prst="rect">
                          <a:avLst/>
                        </a:prstGeom>
                      </p:spPr>
                    </p:pic>
                  </p:oleObj>
                </mc:Fallback>
              </mc:AlternateContent>
            </a:graphicData>
          </a:graphic>
        </p:graphicFrame>
        <p:grpSp>
          <p:nvGrpSpPr>
            <p:cNvPr id="87" name="Group 86"/>
            <p:cNvGrpSpPr/>
            <p:nvPr userDrawn="1"/>
          </p:nvGrpSpPr>
          <p:grpSpPr>
            <a:xfrm>
              <a:off x="44487207" y="35164894"/>
              <a:ext cx="10354213" cy="1265612"/>
              <a:chOff x="44200453" y="33317650"/>
              <a:chExt cx="9771399" cy="1090622"/>
            </a:xfrm>
          </p:grpSpPr>
          <p:sp>
            <p:nvSpPr>
              <p:cNvPr id="89" name="Rounded Rectangle 88"/>
              <p:cNvSpPr/>
              <p:nvPr userDrawn="1"/>
            </p:nvSpPr>
            <p:spPr>
              <a:xfrm>
                <a:off x="44200453" y="33317650"/>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0"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33415984"/>
                <a:ext cx="914401" cy="914399"/>
              </a:xfrm>
              <a:prstGeom prst="rect">
                <a:avLst/>
              </a:prstGeom>
              <a:noFill/>
              <a:ln>
                <a:noFill/>
              </a:ln>
            </p:spPr>
          </p:pic>
          <p:sp>
            <p:nvSpPr>
              <p:cNvPr id="91" name="TextBox 90"/>
              <p:cNvSpPr txBox="1"/>
              <p:nvPr userDrawn="1"/>
            </p:nvSpPr>
            <p:spPr>
              <a:xfrm>
                <a:off x="45300663" y="33507571"/>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a:t>
                </a:r>
                <a:r>
                  <a:rPr lang="en-US" sz="2400" baseline="0" dirty="0" err="1">
                    <a:solidFill>
                      <a:schemeClr val="tx2"/>
                    </a:solidFill>
                    <a:latin typeface="Trebuchet MS" pitchFamily="34" charset="0"/>
                  </a:rPr>
                  <a:t>Facebook</a:t>
                </a:r>
                <a:r>
                  <a:rPr lang="en-US" sz="2400" baseline="0" dirty="0">
                    <a:solidFill>
                      <a:schemeClr val="tx2"/>
                    </a:solidFill>
                    <a:latin typeface="Trebuchet MS" pitchFamily="34" charset="0"/>
                  </a:rPr>
                  <a:t>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grpSp>
      <p:sp>
        <p:nvSpPr>
          <p:cNvPr id="35" name="Rounded Rectangle 34"/>
          <p:cNvSpPr/>
          <p:nvPr userDrawn="1"/>
        </p:nvSpPr>
        <p:spPr>
          <a:xfrm>
            <a:off x="-1" y="0"/>
            <a:ext cx="30275213" cy="5795437"/>
          </a:xfrm>
          <a:prstGeom prst="roundRect">
            <a:avLst>
              <a:gd name="adj" fmla="val 1956"/>
            </a:avLst>
          </a:prstGeom>
          <a:gradFill>
            <a:gsLst>
              <a:gs pos="0">
                <a:schemeClr val="accent6">
                  <a:lumMod val="40000"/>
                  <a:lumOff val="6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Connector 44"/>
          <p:cNvCxnSpPr/>
          <p:nvPr userDrawn="1"/>
        </p:nvCxnSpPr>
        <p:spPr>
          <a:xfrm>
            <a:off x="0" y="5850502"/>
            <a:ext cx="30275213" cy="0"/>
          </a:xfrm>
          <a:prstGeom prst="line">
            <a:avLst/>
          </a:prstGeom>
          <a:ln w="174625" cmpd="sng">
            <a:solidFill>
              <a:schemeClr val="accent6">
                <a:lumMod val="40000"/>
                <a:lumOff val="60000"/>
              </a:schemeClr>
            </a:solidFill>
            <a:prstDash val="solid"/>
          </a:ln>
        </p:spPr>
        <p:style>
          <a:lnRef idx="1">
            <a:schemeClr val="accent1"/>
          </a:lnRef>
          <a:fillRef idx="0">
            <a:schemeClr val="accent1"/>
          </a:fillRef>
          <a:effectRef idx="0">
            <a:schemeClr val="accent1"/>
          </a:effectRef>
          <a:fontRef idx="minor">
            <a:schemeClr val="tx1"/>
          </a:fontRef>
        </p:style>
      </p:cxnSp>
      <p:sp>
        <p:nvSpPr>
          <p:cNvPr id="48" name="Rounded Rectangle 47"/>
          <p:cNvSpPr/>
          <p:nvPr userDrawn="1"/>
        </p:nvSpPr>
        <p:spPr>
          <a:xfrm>
            <a:off x="630735" y="6435304"/>
            <a:ext cx="29010460" cy="35262769"/>
          </a:xfrm>
          <a:prstGeom prst="roundRect">
            <a:avLst>
              <a:gd name="adj" fmla="val 1956"/>
            </a:avLst>
          </a:prstGeom>
          <a:gradFill>
            <a:gsLst>
              <a:gs pos="0">
                <a:schemeClr val="accent6">
                  <a:lumMod val="40000"/>
                  <a:lumOff val="6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userDrawn="1"/>
        </p:nvSpPr>
        <p:spPr>
          <a:xfrm>
            <a:off x="30676632" y="40971148"/>
            <a:ext cx="5753868" cy="1358601"/>
          </a:xfrm>
          <a:prstGeom prst="rect">
            <a:avLst/>
          </a:prstGeom>
          <a:noFill/>
        </p:spPr>
        <p:txBody>
          <a:bodyPr wrap="square" lIns="65304" tIns="32651" rIns="65304" bIns="32651" rtlCol="0">
            <a:spAutoFit/>
          </a:bodyPr>
          <a:lstStyle/>
          <a:p>
            <a:pPr marL="400050" indent="0">
              <a:lnSpc>
                <a:spcPct val="100000"/>
              </a:lnSpc>
            </a:pPr>
            <a:r>
              <a:rPr lang="en-US" sz="2400" dirty="0">
                <a:solidFill>
                  <a:schemeClr val="bg1"/>
                </a:solidFill>
              </a:rPr>
              <a:t>©2015</a:t>
            </a:r>
            <a:r>
              <a:rPr lang="en-US" sz="2400" baseline="0" dirty="0">
                <a:solidFill>
                  <a:schemeClr val="bg1"/>
                </a:solidFill>
              </a:rPr>
              <a:t> </a:t>
            </a:r>
            <a:r>
              <a:rPr lang="en-US" sz="2400" dirty="0">
                <a:solidFill>
                  <a:schemeClr val="bg1"/>
                </a:solidFill>
              </a:rPr>
              <a:t>PosterPresentations.com</a:t>
            </a:r>
          </a:p>
          <a:p>
            <a:pPr marL="685800" indent="0">
              <a:lnSpc>
                <a:spcPct val="100000"/>
              </a:lnSpc>
            </a:pPr>
            <a:r>
              <a:rPr lang="en-US" sz="2000" dirty="0">
                <a:solidFill>
                  <a:schemeClr val="bg1"/>
                </a:solidFill>
              </a:rPr>
              <a:t>2117 Fourth Street ,</a:t>
            </a:r>
            <a:r>
              <a:rPr lang="en-US" sz="2000" baseline="0" dirty="0">
                <a:solidFill>
                  <a:schemeClr val="bg1"/>
                </a:solidFill>
              </a:rPr>
              <a:t> Unit C</a:t>
            </a:r>
          </a:p>
          <a:p>
            <a:pPr marL="685800" indent="0">
              <a:lnSpc>
                <a:spcPct val="100000"/>
              </a:lnSpc>
            </a:pPr>
            <a:r>
              <a:rPr lang="en-US" sz="2000" baseline="0" dirty="0">
                <a:solidFill>
                  <a:schemeClr val="bg1"/>
                </a:solidFill>
              </a:rPr>
              <a:t>Berkeley CA </a:t>
            </a:r>
            <a:r>
              <a:rPr lang="en-US" sz="1800" baseline="0" dirty="0">
                <a:solidFill>
                  <a:schemeClr val="bg1"/>
                </a:solidFill>
              </a:rPr>
              <a:t>94710</a:t>
            </a:r>
            <a:endParaRPr lang="en-US" sz="2000" baseline="0" dirty="0">
              <a:solidFill>
                <a:schemeClr val="bg1"/>
              </a:solidFill>
            </a:endParaRPr>
          </a:p>
          <a:p>
            <a:pPr marL="685800" indent="0">
              <a:lnSpc>
                <a:spcPct val="100000"/>
              </a:lnSpc>
            </a:pPr>
            <a:r>
              <a:rPr lang="en-US" sz="2000" b="1" baseline="0" dirty="0">
                <a:solidFill>
                  <a:srgbClr val="FFFF00"/>
                </a:solidFill>
              </a:rPr>
              <a:t>posterpresenter@gmail.com</a:t>
            </a:r>
            <a:endParaRPr lang="en-US" sz="2400" b="1" dirty="0">
              <a:solidFill>
                <a:srgbClr val="FFFF00"/>
              </a:solidFill>
            </a:endParaRPr>
          </a:p>
        </p:txBody>
      </p:sp>
      <p:sp>
        <p:nvSpPr>
          <p:cNvPr id="51" name="Text Box 14"/>
          <p:cNvSpPr txBox="1">
            <a:spLocks noChangeArrowheads="1"/>
          </p:cNvSpPr>
          <p:nvPr userDrawn="1"/>
        </p:nvSpPr>
        <p:spPr bwMode="auto">
          <a:xfrm>
            <a:off x="1432294" y="41948434"/>
            <a:ext cx="2636977" cy="336073"/>
          </a:xfrm>
          <a:prstGeom prst="rect">
            <a:avLst/>
          </a:prstGeom>
          <a:noFill/>
          <a:ln w="9525">
            <a:noFill/>
            <a:miter lim="800000"/>
            <a:headEnd/>
            <a:tailEnd/>
          </a:ln>
          <a:effectLst/>
        </p:spPr>
        <p:txBody>
          <a:bodyPr wrap="square" lIns="89381" tIns="44682" rIns="89381" bIns="44682">
            <a:spAutoFit/>
          </a:bodyPr>
          <a:lstStyle/>
          <a:p>
            <a:pPr eaLnBrk="0" hangingPunct="0">
              <a:lnSpc>
                <a:spcPct val="65000"/>
              </a:lnSpc>
              <a:spcBef>
                <a:spcPct val="50000"/>
              </a:spcBef>
              <a:defRPr/>
            </a:pPr>
            <a:r>
              <a:rPr lang="en-US" sz="60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05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4" r:id="rId1"/>
  </p:sldLayoutIdLst>
  <p:txStyles>
    <p:titleStyle>
      <a:lvl1pPr algn="ctr" defTabSz="4298410" rtl="0" eaLnBrk="1" latinLnBrk="0" hangingPunct="1">
        <a:spcBef>
          <a:spcPct val="0"/>
        </a:spcBef>
        <a:buNone/>
        <a:defRPr sz="8500" kern="1200">
          <a:solidFill>
            <a:schemeClr val="bg1"/>
          </a:solidFill>
          <a:latin typeface="Trebuchet MS" pitchFamily="34" charset="0"/>
          <a:ea typeface="+mj-ea"/>
          <a:cs typeface="+mj-cs"/>
        </a:defRPr>
      </a:lvl1pPr>
    </p:titleStyle>
    <p:bodyStyle>
      <a:lvl1pPr marL="1611903" indent="-1611903" algn="l" defTabSz="4298410" rtl="0" eaLnBrk="1" latinLnBrk="0" hangingPunct="1">
        <a:spcBef>
          <a:spcPct val="20000"/>
        </a:spcBef>
        <a:buFont typeface="Arial" pitchFamily="34" charset="0"/>
        <a:buChar char="•"/>
        <a:defRPr sz="15100" kern="1200">
          <a:solidFill>
            <a:schemeClr val="tx1"/>
          </a:solidFill>
          <a:latin typeface="+mn-lt"/>
          <a:ea typeface="+mn-ea"/>
          <a:cs typeface="+mn-cs"/>
        </a:defRPr>
      </a:lvl1pPr>
      <a:lvl2pPr marL="3492457" indent="-1343252" algn="l" defTabSz="4298410"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373012" indent="-1074603" algn="l" defTabSz="4298410" rtl="0" eaLnBrk="1" latinLnBrk="0" hangingPunct="1">
        <a:spcBef>
          <a:spcPct val="20000"/>
        </a:spcBef>
        <a:buFont typeface="Arial" pitchFamily="34" charset="0"/>
        <a:buChar char="•"/>
        <a:defRPr sz="11300" kern="1200">
          <a:solidFill>
            <a:schemeClr val="tx1"/>
          </a:solidFill>
          <a:latin typeface="+mn-lt"/>
          <a:ea typeface="+mn-ea"/>
          <a:cs typeface="+mn-cs"/>
        </a:defRPr>
      </a:lvl3pPr>
      <a:lvl4pPr marL="7522217"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4pPr>
      <a:lvl5pPr marL="9671420"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p:bodyStyle>
    <p:otherStyle>
      <a:defPPr>
        <a:defRPr lang="en-US"/>
      </a:defPPr>
      <a:lvl1pPr marL="0" algn="l" defTabSz="4298410" rtl="0" eaLnBrk="1" latinLnBrk="0" hangingPunct="1">
        <a:defRPr sz="8500" kern="1200">
          <a:solidFill>
            <a:schemeClr val="tx1"/>
          </a:solidFill>
          <a:latin typeface="+mn-lt"/>
          <a:ea typeface="+mn-ea"/>
          <a:cs typeface="+mn-cs"/>
        </a:defRPr>
      </a:lvl1pPr>
      <a:lvl2pPr marL="2149205" algn="l" defTabSz="4298410" rtl="0" eaLnBrk="1" latinLnBrk="0" hangingPunct="1">
        <a:defRPr sz="8500" kern="1200">
          <a:solidFill>
            <a:schemeClr val="tx1"/>
          </a:solidFill>
          <a:latin typeface="+mn-lt"/>
          <a:ea typeface="+mn-ea"/>
          <a:cs typeface="+mn-cs"/>
        </a:defRPr>
      </a:lvl2pPr>
      <a:lvl3pPr marL="4298410" algn="l" defTabSz="4298410" rtl="0" eaLnBrk="1" latinLnBrk="0" hangingPunct="1">
        <a:defRPr sz="8500" kern="1200">
          <a:solidFill>
            <a:schemeClr val="tx1"/>
          </a:solidFill>
          <a:latin typeface="+mn-lt"/>
          <a:ea typeface="+mn-ea"/>
          <a:cs typeface="+mn-cs"/>
        </a:defRPr>
      </a:lvl3pPr>
      <a:lvl4pPr marL="6447613" algn="l" defTabSz="4298410" rtl="0" eaLnBrk="1" latinLnBrk="0" hangingPunct="1">
        <a:defRPr sz="8500" kern="1200">
          <a:solidFill>
            <a:schemeClr val="tx1"/>
          </a:solidFill>
          <a:latin typeface="+mn-lt"/>
          <a:ea typeface="+mn-ea"/>
          <a:cs typeface="+mn-cs"/>
        </a:defRPr>
      </a:lvl4pPr>
      <a:lvl5pPr marL="8596817" algn="l" defTabSz="4298410" rtl="0" eaLnBrk="1" latinLnBrk="0" hangingPunct="1">
        <a:defRPr sz="8500" kern="1200">
          <a:solidFill>
            <a:schemeClr val="tx1"/>
          </a:solidFill>
          <a:latin typeface="+mn-lt"/>
          <a:ea typeface="+mn-ea"/>
          <a:cs typeface="+mn-cs"/>
        </a:defRPr>
      </a:lvl5pPr>
      <a:lvl6pPr marL="10746023" algn="l" defTabSz="4298410" rtl="0" eaLnBrk="1" latinLnBrk="0" hangingPunct="1">
        <a:defRPr sz="8500" kern="1200">
          <a:solidFill>
            <a:schemeClr val="tx1"/>
          </a:solidFill>
          <a:latin typeface="+mn-lt"/>
          <a:ea typeface="+mn-ea"/>
          <a:cs typeface="+mn-cs"/>
        </a:defRPr>
      </a:lvl6pPr>
      <a:lvl7pPr marL="12895229" algn="l" defTabSz="4298410" rtl="0" eaLnBrk="1" latinLnBrk="0" hangingPunct="1">
        <a:defRPr sz="8500" kern="1200">
          <a:solidFill>
            <a:schemeClr val="tx1"/>
          </a:solidFill>
          <a:latin typeface="+mn-lt"/>
          <a:ea typeface="+mn-ea"/>
          <a:cs typeface="+mn-cs"/>
        </a:defRPr>
      </a:lvl7pPr>
      <a:lvl8pPr marL="15044432" algn="l" defTabSz="4298410" rtl="0" eaLnBrk="1" latinLnBrk="0" hangingPunct="1">
        <a:defRPr sz="8500" kern="1200">
          <a:solidFill>
            <a:schemeClr val="tx1"/>
          </a:solidFill>
          <a:latin typeface="+mn-lt"/>
          <a:ea typeface="+mn-ea"/>
          <a:cs typeface="+mn-cs"/>
        </a:defRPr>
      </a:lvl8pPr>
      <a:lvl9pPr marL="17193637" algn="l" defTabSz="4298410" rtl="0" eaLnBrk="1" latinLnBrk="0" hangingPunct="1">
        <a:defRPr sz="8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7.png"/><Relationship Id="rId13" Type="http://schemas.microsoft.com/office/2007/relationships/hdphoto" Target="../media/hdphoto1.wdp"/><Relationship Id="rId18" Type="http://schemas.openxmlformats.org/officeDocument/2006/relationships/image" Target="../media/image11.wmf"/><Relationship Id="rId3" Type="http://schemas.openxmlformats.org/officeDocument/2006/relationships/notesSlide" Target="../notesSlides/notesSlide1.xml"/><Relationship Id="rId21" Type="http://schemas.openxmlformats.org/officeDocument/2006/relationships/image" Target="../media/image25.png"/><Relationship Id="rId7" Type="http://schemas.openxmlformats.org/officeDocument/2006/relationships/image" Target="../media/image16.png"/><Relationship Id="rId12" Type="http://schemas.openxmlformats.org/officeDocument/2006/relationships/image" Target="../media/image21.png"/><Relationship Id="rId17" Type="http://schemas.openxmlformats.org/officeDocument/2006/relationships/oleObject" Target="../embeddings/oleObject9.bin"/><Relationship Id="rId25" Type="http://schemas.openxmlformats.org/officeDocument/2006/relationships/image" Target="../media/image29.png"/><Relationship Id="rId2" Type="http://schemas.openxmlformats.org/officeDocument/2006/relationships/slideLayout" Target="../slideLayouts/slideLayout1.xml"/><Relationship Id="rId16" Type="http://schemas.openxmlformats.org/officeDocument/2006/relationships/image" Target="../media/image24.png"/><Relationship Id="rId20" Type="http://schemas.openxmlformats.org/officeDocument/2006/relationships/image" Target="../media/image12.wmf"/><Relationship Id="rId1" Type="http://schemas.openxmlformats.org/officeDocument/2006/relationships/vmlDrawing" Target="../drawings/vmlDrawing3.vml"/><Relationship Id="rId6" Type="http://schemas.openxmlformats.org/officeDocument/2006/relationships/image" Target="../media/image15.png"/><Relationship Id="rId11" Type="http://schemas.openxmlformats.org/officeDocument/2006/relationships/image" Target="../media/image20.png"/><Relationship Id="rId24" Type="http://schemas.openxmlformats.org/officeDocument/2006/relationships/image" Target="../media/image28.png"/><Relationship Id="rId5" Type="http://schemas.openxmlformats.org/officeDocument/2006/relationships/image" Target="../media/image14.png"/><Relationship Id="rId15" Type="http://schemas.openxmlformats.org/officeDocument/2006/relationships/image" Target="../media/image23.png"/><Relationship Id="rId23" Type="http://schemas.openxmlformats.org/officeDocument/2006/relationships/image" Target="../media/image27.png"/><Relationship Id="rId10" Type="http://schemas.openxmlformats.org/officeDocument/2006/relationships/image" Target="../media/image19.png"/><Relationship Id="rId19" Type="http://schemas.openxmlformats.org/officeDocument/2006/relationships/oleObject" Target="../embeddings/oleObject10.bin"/><Relationship Id="rId4" Type="http://schemas.openxmlformats.org/officeDocument/2006/relationships/image" Target="../media/image13.png"/><Relationship Id="rId9" Type="http://schemas.openxmlformats.org/officeDocument/2006/relationships/image" Target="../media/image18.png"/><Relationship Id="rId14" Type="http://schemas.openxmlformats.org/officeDocument/2006/relationships/image" Target="../media/image22.jpeg"/><Relationship Id="rId22" Type="http://schemas.openxmlformats.org/officeDocument/2006/relationships/image" Target="../media/image2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Text Placeholder 333"/>
          <p:cNvSpPr>
            <a:spLocks noGrp="1"/>
          </p:cNvSpPr>
          <p:nvPr>
            <p:ph type="body" sz="quarter" idx="10"/>
          </p:nvPr>
        </p:nvSpPr>
        <p:spPr>
          <a:xfrm>
            <a:off x="7989128" y="7793200"/>
            <a:ext cx="6517496" cy="1929454"/>
          </a:xfrm>
        </p:spPr>
        <p:txBody>
          <a:bodyPr/>
          <a:lstStyle/>
          <a:p>
            <a:r>
              <a:rPr lang="en-US" sz="3200" dirty="0"/>
              <a:t>Games have historically been a popular benchmark for machines intelligence</a:t>
            </a:r>
            <a:endParaRPr lang="en-US" sz="3200" dirty="0"/>
          </a:p>
        </p:txBody>
      </p:sp>
      <p:sp>
        <p:nvSpPr>
          <p:cNvPr id="335" name="Text Placeholder 334"/>
          <p:cNvSpPr>
            <a:spLocks noGrp="1"/>
          </p:cNvSpPr>
          <p:nvPr>
            <p:ph type="body" sz="quarter" idx="11"/>
          </p:nvPr>
        </p:nvSpPr>
        <p:spPr>
          <a:xfrm>
            <a:off x="636213" y="6561286"/>
            <a:ext cx="14287866" cy="800265"/>
          </a:xfrm>
        </p:spPr>
        <p:txBody>
          <a:bodyPr/>
          <a:lstStyle/>
          <a:p>
            <a:r>
              <a:rPr lang="en-US" dirty="0"/>
              <a:t>INTRODUCTION</a:t>
            </a:r>
          </a:p>
        </p:txBody>
      </p:sp>
      <p:sp>
        <p:nvSpPr>
          <p:cNvPr id="338" name="Text Placeholder 337"/>
          <p:cNvSpPr>
            <a:spLocks noGrp="1"/>
          </p:cNvSpPr>
          <p:nvPr>
            <p:ph type="body" sz="quarter" idx="20"/>
          </p:nvPr>
        </p:nvSpPr>
        <p:spPr>
          <a:xfrm>
            <a:off x="659243" y="13251930"/>
            <a:ext cx="14291358" cy="800265"/>
          </a:xfrm>
        </p:spPr>
        <p:txBody>
          <a:bodyPr/>
          <a:lstStyle/>
          <a:p>
            <a:r>
              <a:rPr lang="en-US" dirty="0"/>
              <a:t>OBJECTIVES</a:t>
            </a:r>
          </a:p>
        </p:txBody>
      </p:sp>
      <p:sp>
        <p:nvSpPr>
          <p:cNvPr id="339" name="Text Placeholder 338"/>
          <p:cNvSpPr>
            <a:spLocks noGrp="1"/>
          </p:cNvSpPr>
          <p:nvPr>
            <p:ph type="body" sz="quarter" idx="25"/>
          </p:nvPr>
        </p:nvSpPr>
        <p:spPr>
          <a:xfrm>
            <a:off x="15341800" y="17175367"/>
            <a:ext cx="14287682" cy="800265"/>
          </a:xfrm>
        </p:spPr>
        <p:txBody>
          <a:bodyPr/>
          <a:lstStyle/>
          <a:p>
            <a:r>
              <a:rPr lang="en-US" dirty="0"/>
              <a:t>MODELS</a:t>
            </a:r>
          </a:p>
        </p:txBody>
      </p:sp>
      <p:sp>
        <p:nvSpPr>
          <p:cNvPr id="340" name="Text Placeholder 339"/>
          <p:cNvSpPr>
            <a:spLocks noGrp="1"/>
          </p:cNvSpPr>
          <p:nvPr>
            <p:ph type="body" sz="quarter" idx="26"/>
          </p:nvPr>
        </p:nvSpPr>
        <p:spPr>
          <a:xfrm>
            <a:off x="15732521" y="18993110"/>
            <a:ext cx="4918968" cy="3406782"/>
          </a:xfrm>
        </p:spPr>
        <p:txBody>
          <a:bodyPr/>
          <a:lstStyle/>
          <a:p>
            <a:pPr algn="r"/>
            <a:r>
              <a:rPr lang="en-US" sz="3200" dirty="0">
                <a:latin typeface="Times New Roman" panose="02020603050405020304" pitchFamily="18" charset="0"/>
                <a:cs typeface="Times New Roman" panose="02020603050405020304" pitchFamily="18" charset="0"/>
              </a:rPr>
              <a:t>Decision Tree model, we build a classification decision tree based on the samples which decides if an action in a state is good, neutral or bad</a:t>
            </a:r>
          </a:p>
        </p:txBody>
      </p:sp>
      <p:sp>
        <p:nvSpPr>
          <p:cNvPr id="341" name="Text Placeholder 340"/>
          <p:cNvSpPr>
            <a:spLocks noGrp="1"/>
          </p:cNvSpPr>
          <p:nvPr>
            <p:ph type="body" sz="quarter" idx="27"/>
          </p:nvPr>
        </p:nvSpPr>
        <p:spPr>
          <a:xfrm>
            <a:off x="15440727" y="27174154"/>
            <a:ext cx="14283756" cy="800265"/>
          </a:xfrm>
        </p:spPr>
        <p:txBody>
          <a:bodyPr/>
          <a:lstStyle/>
          <a:p>
            <a:r>
              <a:rPr lang="en-US" dirty="0"/>
              <a:t>RESULTS</a:t>
            </a:r>
          </a:p>
        </p:txBody>
      </p:sp>
      <p:sp>
        <p:nvSpPr>
          <p:cNvPr id="342" name="Text Placeholder 341"/>
          <p:cNvSpPr>
            <a:spLocks noGrp="1"/>
          </p:cNvSpPr>
          <p:nvPr>
            <p:ph type="body" sz="quarter" idx="28"/>
          </p:nvPr>
        </p:nvSpPr>
        <p:spPr>
          <a:xfrm>
            <a:off x="24940732" y="30092445"/>
            <a:ext cx="4205775" cy="5376552"/>
          </a:xfrm>
        </p:spPr>
        <p:txBody>
          <a:bodyPr/>
          <a:lstStyle/>
          <a:p>
            <a:r>
              <a:rPr lang="en-US" sz="3200" dirty="0"/>
              <a:t>The trained players were tested against the other 4 players developed, in general the results are disappointing, none of the trained players got a really higher performance than the random one,</a:t>
            </a:r>
          </a:p>
        </p:txBody>
      </p:sp>
      <p:sp>
        <p:nvSpPr>
          <p:cNvPr id="343" name="Text Placeholder 342"/>
          <p:cNvSpPr>
            <a:spLocks noGrp="1"/>
          </p:cNvSpPr>
          <p:nvPr>
            <p:ph type="body" sz="quarter" idx="29"/>
          </p:nvPr>
        </p:nvSpPr>
        <p:spPr>
          <a:xfrm>
            <a:off x="15451804" y="38931102"/>
            <a:ext cx="14276605" cy="800265"/>
          </a:xfrm>
        </p:spPr>
        <p:txBody>
          <a:bodyPr/>
          <a:lstStyle/>
          <a:p>
            <a:r>
              <a:rPr lang="en-US" dirty="0"/>
              <a:t>CONCLUSIONS</a:t>
            </a:r>
          </a:p>
        </p:txBody>
      </p:sp>
      <p:sp>
        <p:nvSpPr>
          <p:cNvPr id="344" name="Text Placeholder 343"/>
          <p:cNvSpPr>
            <a:spLocks noGrp="1"/>
          </p:cNvSpPr>
          <p:nvPr>
            <p:ph type="body" sz="quarter" idx="30"/>
          </p:nvPr>
        </p:nvSpPr>
        <p:spPr>
          <a:xfrm>
            <a:off x="15440729" y="39744385"/>
            <a:ext cx="14283756" cy="1929454"/>
          </a:xfrm>
        </p:spPr>
        <p:txBody>
          <a:bodyPr/>
          <a:lstStyle/>
          <a:p>
            <a:r>
              <a:rPr lang="en-US" sz="3200" dirty="0">
                <a:latin typeface="Times New Roman" panose="02020603050405020304" pitchFamily="18" charset="0"/>
                <a:cs typeface="Times New Roman" panose="02020603050405020304" pitchFamily="18" charset="0"/>
              </a:rPr>
              <a:t>The basic dominoes game is too probabilistic to get strategies just from the information we have, the initial configuration of the game is a strong characteristic to have a winner.</a:t>
            </a:r>
          </a:p>
        </p:txBody>
      </p:sp>
      <p:sp>
        <p:nvSpPr>
          <p:cNvPr id="383" name="Text Placeholder 382"/>
          <p:cNvSpPr>
            <a:spLocks noGrp="1"/>
          </p:cNvSpPr>
          <p:nvPr>
            <p:ph type="body" sz="quarter" idx="150"/>
          </p:nvPr>
        </p:nvSpPr>
        <p:spPr/>
        <p:txBody>
          <a:bodyPr/>
          <a:lstStyle/>
          <a:p>
            <a:r>
              <a:rPr lang="en-US" dirty="0">
                <a:solidFill>
                  <a:schemeClr val="accent5">
                    <a:lumMod val="50000"/>
                  </a:schemeClr>
                </a:solidFill>
              </a:rPr>
              <a:t>Intelligent Systems, 2017 – I, Universidad Nacional de Colombia</a:t>
            </a:r>
          </a:p>
        </p:txBody>
      </p:sp>
      <p:sp>
        <p:nvSpPr>
          <p:cNvPr id="384" name="Text Placeholder 383"/>
          <p:cNvSpPr>
            <a:spLocks noGrp="1"/>
          </p:cNvSpPr>
          <p:nvPr>
            <p:ph type="body" sz="quarter" idx="151"/>
          </p:nvPr>
        </p:nvSpPr>
        <p:spPr/>
        <p:txBody>
          <a:bodyPr>
            <a:normAutofit/>
          </a:bodyPr>
          <a:lstStyle/>
          <a:p>
            <a:r>
              <a:rPr lang="en-US" dirty="0">
                <a:solidFill>
                  <a:schemeClr val="accent5">
                    <a:lumMod val="50000"/>
                  </a:schemeClr>
                </a:solidFill>
              </a:rPr>
              <a:t>Ivan </a:t>
            </a:r>
            <a:r>
              <a:rPr lang="en-US" dirty="0" err="1">
                <a:solidFill>
                  <a:schemeClr val="accent5">
                    <a:lumMod val="50000"/>
                  </a:schemeClr>
                </a:solidFill>
              </a:rPr>
              <a:t>Yesid</a:t>
            </a:r>
            <a:r>
              <a:rPr lang="en-US" dirty="0">
                <a:solidFill>
                  <a:schemeClr val="accent5">
                    <a:lumMod val="50000"/>
                  </a:schemeClr>
                </a:solidFill>
              </a:rPr>
              <a:t> Castellanos, Jaime Andres Silva</a:t>
            </a:r>
          </a:p>
        </p:txBody>
      </p:sp>
      <p:sp>
        <p:nvSpPr>
          <p:cNvPr id="385" name="Text Placeholder 384"/>
          <p:cNvSpPr>
            <a:spLocks noGrp="1"/>
          </p:cNvSpPr>
          <p:nvPr>
            <p:ph type="body" sz="quarter" idx="153"/>
          </p:nvPr>
        </p:nvSpPr>
        <p:spPr>
          <a:xfrm>
            <a:off x="1110342" y="492940"/>
            <a:ext cx="28150457" cy="1775267"/>
          </a:xfrm>
        </p:spPr>
        <p:txBody>
          <a:bodyPr>
            <a:normAutofit fontScale="92500"/>
          </a:bodyPr>
          <a:lstStyle/>
          <a:p>
            <a:r>
              <a:rPr lang="en-US" dirty="0"/>
              <a:t>Analysis of the dominoes game: designing the best player</a:t>
            </a:r>
            <a:endParaRPr lang="en-US" b="1" dirty="0">
              <a:solidFill>
                <a:schemeClr val="accent5">
                  <a:lumMod val="50000"/>
                </a:schemeClr>
              </a:solidFill>
            </a:endParaRPr>
          </a:p>
        </p:txBody>
      </p:sp>
      <p:sp>
        <p:nvSpPr>
          <p:cNvPr id="2" name="TextBox 1"/>
          <p:cNvSpPr txBox="1"/>
          <p:nvPr/>
        </p:nvSpPr>
        <p:spPr>
          <a:xfrm>
            <a:off x="-30632400" y="7300212"/>
            <a:ext cx="184731" cy="477054"/>
          </a:xfrm>
          <a:prstGeom prst="rect">
            <a:avLst/>
          </a:prstGeom>
          <a:noFill/>
        </p:spPr>
        <p:txBody>
          <a:bodyPr wrap="none" rtlCol="0">
            <a:spAutoFit/>
          </a:bodyPr>
          <a:lstStyle/>
          <a:p>
            <a:endParaRPr lang="en-US" sz="2500" dirty="0">
              <a:latin typeface="Times New Roman" panose="02020603050405020304" pitchFamily="18" charset="0"/>
              <a:cs typeface="Times New Roman" panose="02020603050405020304" pitchFamily="18" charset="0"/>
            </a:endParaRPr>
          </a:p>
        </p:txBody>
      </p:sp>
      <p:sp>
        <p:nvSpPr>
          <p:cNvPr id="16" name="Text Placeholder 337"/>
          <p:cNvSpPr txBox="1">
            <a:spLocks/>
          </p:cNvSpPr>
          <p:nvPr/>
        </p:nvSpPr>
        <p:spPr>
          <a:xfrm>
            <a:off x="636213" y="19258526"/>
            <a:ext cx="14291358" cy="800265"/>
          </a:xfrm>
          <a:prstGeom prst="rect">
            <a:avLst/>
          </a:prstGeom>
          <a:noFill/>
        </p:spPr>
        <p:txBody>
          <a:bodyPr wrap="square" lIns="89551" tIns="89551" rIns="89551" bIns="89551" anchor="ctr" anchorCtr="0">
            <a:spAutoFit/>
          </a:bodyPr>
          <a:lstStyle>
            <a:lvl1pPr marL="0" indent="0" algn="ctr" defTabSz="4298410" rtl="0" eaLnBrk="1" latinLnBrk="0" hangingPunct="1">
              <a:spcBef>
                <a:spcPct val="20000"/>
              </a:spcBef>
              <a:buFont typeface="Arial" pitchFamily="34" charset="0"/>
              <a:buNone/>
              <a:defRPr sz="3900" b="1" u="sng" kern="1200" baseline="0">
                <a:solidFill>
                  <a:schemeClr val="accent5">
                    <a:lumMod val="50000"/>
                  </a:schemeClr>
                </a:solidFill>
                <a:latin typeface="+mn-lt"/>
                <a:ea typeface="+mn-ea"/>
                <a:cs typeface="+mn-cs"/>
              </a:defRPr>
            </a:lvl1pPr>
            <a:lvl2pPr marL="3492457" indent="-1343252" algn="l" defTabSz="4298410"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373012" indent="-1074603" algn="l" defTabSz="4298410" rtl="0" eaLnBrk="1" latinLnBrk="0" hangingPunct="1">
              <a:spcBef>
                <a:spcPct val="20000"/>
              </a:spcBef>
              <a:buFont typeface="Arial" pitchFamily="34" charset="0"/>
              <a:buChar char="•"/>
              <a:defRPr sz="11300" kern="1200">
                <a:solidFill>
                  <a:schemeClr val="tx1"/>
                </a:solidFill>
                <a:latin typeface="+mn-lt"/>
                <a:ea typeface="+mn-ea"/>
                <a:cs typeface="+mn-cs"/>
              </a:defRPr>
            </a:lvl3pPr>
            <a:lvl4pPr marL="7522217"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4pPr>
            <a:lvl5pPr marL="9671420"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a:lstStyle>
          <a:p>
            <a:r>
              <a:rPr lang="en-US" dirty="0"/>
              <a:t>GAME</a:t>
            </a:r>
          </a:p>
        </p:txBody>
      </p:sp>
      <p:sp>
        <p:nvSpPr>
          <p:cNvPr id="17" name="Text Placeholder 345"/>
          <p:cNvSpPr txBox="1">
            <a:spLocks/>
          </p:cNvSpPr>
          <p:nvPr/>
        </p:nvSpPr>
        <p:spPr>
          <a:xfrm>
            <a:off x="1216940" y="13964733"/>
            <a:ext cx="13229330" cy="1560122"/>
          </a:xfrm>
          <a:prstGeom prst="rect">
            <a:avLst/>
          </a:prstGeom>
        </p:spPr>
        <p:txBody>
          <a:bodyPr wrap="square" lIns="223877" tIns="223877" rIns="223877" bIns="223877">
            <a:spAutoFit/>
          </a:bodyPr>
          <a:lstStyle>
            <a:lvl1pPr marL="0" indent="0" algn="l" defTabSz="4298410" rtl="0" eaLnBrk="1" latinLnBrk="0" hangingPunct="1">
              <a:spcBef>
                <a:spcPct val="20000"/>
              </a:spcBef>
              <a:buFont typeface="Arial" pitchFamily="34" charset="0"/>
              <a:buNone/>
              <a:defRPr sz="2500" kern="1200">
                <a:solidFill>
                  <a:schemeClr val="accent5">
                    <a:lumMod val="50000"/>
                  </a:schemeClr>
                </a:solidFill>
                <a:latin typeface="Times New Roman" panose="02020603050405020304" pitchFamily="18" charset="0"/>
                <a:ea typeface="+mn-ea"/>
                <a:cs typeface="Times New Roman" panose="02020603050405020304" pitchFamily="18" charset="0"/>
              </a:defRPr>
            </a:lvl1pPr>
            <a:lvl2pPr marL="1455191" indent="-559688" algn="l" defTabSz="429841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14879" indent="-559688" algn="l" defTabSz="429841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30537" indent="-615658" algn="l" defTabSz="429841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078288" indent="-447751" algn="l" defTabSz="429841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a:lstStyle>
          <a:p>
            <a:r>
              <a:rPr lang="en-US" sz="3600" dirty="0"/>
              <a:t>The main objective of the project is to use intelligent systems approaches to implement an smart player for the dominoes game.</a:t>
            </a:r>
          </a:p>
        </p:txBody>
      </p:sp>
      <p:sp>
        <p:nvSpPr>
          <p:cNvPr id="19" name="Text Placeholder 337"/>
          <p:cNvSpPr txBox="1">
            <a:spLocks/>
          </p:cNvSpPr>
          <p:nvPr/>
        </p:nvSpPr>
        <p:spPr>
          <a:xfrm>
            <a:off x="659243" y="24554000"/>
            <a:ext cx="14291358" cy="800265"/>
          </a:xfrm>
          <a:prstGeom prst="rect">
            <a:avLst/>
          </a:prstGeom>
          <a:noFill/>
        </p:spPr>
        <p:txBody>
          <a:bodyPr wrap="square" lIns="89551" tIns="89551" rIns="89551" bIns="89551" anchor="ctr" anchorCtr="0">
            <a:spAutoFit/>
          </a:bodyPr>
          <a:lstStyle>
            <a:lvl1pPr marL="0" indent="0" algn="ctr" defTabSz="4298410" rtl="0" eaLnBrk="1" latinLnBrk="0" hangingPunct="1">
              <a:spcBef>
                <a:spcPct val="20000"/>
              </a:spcBef>
              <a:buFont typeface="Arial" pitchFamily="34" charset="0"/>
              <a:buNone/>
              <a:defRPr sz="3900" b="1" u="sng" kern="1200" baseline="0">
                <a:solidFill>
                  <a:schemeClr val="accent5">
                    <a:lumMod val="50000"/>
                  </a:schemeClr>
                </a:solidFill>
                <a:latin typeface="+mn-lt"/>
                <a:ea typeface="+mn-ea"/>
                <a:cs typeface="+mn-cs"/>
              </a:defRPr>
            </a:lvl1pPr>
            <a:lvl2pPr marL="3492457" indent="-1343252" algn="l" defTabSz="4298410"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373012" indent="-1074603" algn="l" defTabSz="4298410" rtl="0" eaLnBrk="1" latinLnBrk="0" hangingPunct="1">
              <a:spcBef>
                <a:spcPct val="20000"/>
              </a:spcBef>
              <a:buFont typeface="Arial" pitchFamily="34" charset="0"/>
              <a:buChar char="•"/>
              <a:defRPr sz="11300" kern="1200">
                <a:solidFill>
                  <a:schemeClr val="tx1"/>
                </a:solidFill>
                <a:latin typeface="+mn-lt"/>
                <a:ea typeface="+mn-ea"/>
                <a:cs typeface="+mn-cs"/>
              </a:defRPr>
            </a:lvl3pPr>
            <a:lvl4pPr marL="7522217"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4pPr>
            <a:lvl5pPr marL="9671420"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a:lstStyle>
          <a:p>
            <a:r>
              <a:rPr lang="en-US" dirty="0"/>
              <a:t>PLAYERS</a:t>
            </a: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7425" y="20121090"/>
            <a:ext cx="13452954" cy="873820"/>
          </a:xfrm>
          <a:prstGeom prst="rect">
            <a:avLst/>
          </a:prstGeom>
        </p:spPr>
      </p:pic>
      <p:sp>
        <p:nvSpPr>
          <p:cNvPr id="8" name="TextBox 7"/>
          <p:cNvSpPr txBox="1"/>
          <p:nvPr/>
        </p:nvSpPr>
        <p:spPr>
          <a:xfrm>
            <a:off x="1067425" y="22477982"/>
            <a:ext cx="921984"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Turns</a:t>
            </a:r>
            <a:endParaRPr lang="es-CO" sz="2500" dirty="0">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89411" y="21602550"/>
            <a:ext cx="10415720" cy="1232203"/>
          </a:xfrm>
          <a:prstGeom prst="rect">
            <a:avLst/>
          </a:prstGeom>
        </p:spPr>
      </p:pic>
      <p:sp>
        <p:nvSpPr>
          <p:cNvPr id="27" name="TextBox 26"/>
          <p:cNvSpPr txBox="1"/>
          <p:nvPr/>
        </p:nvSpPr>
        <p:spPr>
          <a:xfrm>
            <a:off x="13057423" y="22928202"/>
            <a:ext cx="960519"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9 Left</a:t>
            </a:r>
            <a:endParaRPr lang="es-CO" sz="2500" dirty="0">
              <a:latin typeface="Times New Roman" panose="02020603050405020304" pitchFamily="18" charset="0"/>
              <a:cs typeface="Times New Roman" panose="02020603050405020304" pitchFamily="18" charset="0"/>
            </a:endParaRPr>
          </a:p>
        </p:txBody>
      </p:sp>
      <p:sp>
        <p:nvSpPr>
          <p:cNvPr id="29" name="TextBox 28"/>
          <p:cNvSpPr txBox="1"/>
          <p:nvPr/>
        </p:nvSpPr>
        <p:spPr>
          <a:xfrm>
            <a:off x="6736279" y="21125709"/>
            <a:ext cx="893258"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Table</a:t>
            </a:r>
            <a:endParaRPr lang="es-CO" sz="2500" dirty="0">
              <a:latin typeface="Times New Roman" panose="02020603050405020304" pitchFamily="18" charset="0"/>
              <a:cs typeface="Times New Roman" panose="02020603050405020304" pitchFamily="18" charset="0"/>
            </a:endParaRPr>
          </a:p>
        </p:txBody>
      </p:sp>
      <p:sp>
        <p:nvSpPr>
          <p:cNvPr id="30" name="TextBox 29"/>
          <p:cNvSpPr txBox="1"/>
          <p:nvPr/>
        </p:nvSpPr>
        <p:spPr>
          <a:xfrm>
            <a:off x="13119939" y="21094560"/>
            <a:ext cx="898003"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Stack</a:t>
            </a:r>
            <a:endParaRPr lang="es-CO" sz="2500" dirty="0">
              <a:latin typeface="Times New Roman" panose="02020603050405020304" pitchFamily="18" charset="0"/>
              <a:cs typeface="Times New Roman" panose="02020603050405020304" pitchFamily="18" charset="0"/>
            </a:endParaRPr>
          </a:p>
        </p:txBody>
      </p:sp>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67064" y="23137784"/>
            <a:ext cx="2541881" cy="1231990"/>
          </a:xfrm>
          <a:prstGeom prst="rect">
            <a:avLst/>
          </a:prstGeom>
        </p:spPr>
      </p:pic>
      <p:sp>
        <p:nvSpPr>
          <p:cNvPr id="32" name="TextBox 31"/>
          <p:cNvSpPr txBox="1"/>
          <p:nvPr/>
        </p:nvSpPr>
        <p:spPr>
          <a:xfrm>
            <a:off x="1063334" y="23311594"/>
            <a:ext cx="1675459"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First Player</a:t>
            </a:r>
            <a:endParaRPr lang="es-CO" sz="2500" dirty="0">
              <a:latin typeface="Times New Roman" panose="02020603050405020304" pitchFamily="18" charset="0"/>
              <a:cs typeface="Times New Roman" panose="02020603050405020304" pitchFamily="18" charset="0"/>
            </a:endParaRPr>
          </a:p>
        </p:txBody>
      </p:sp>
      <p:pic>
        <p:nvPicPr>
          <p:cNvPr id="14" name="Picture 1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67425" y="29596070"/>
            <a:ext cx="8735862" cy="5303916"/>
          </a:xfrm>
          <a:prstGeom prst="rect">
            <a:avLst/>
          </a:prstGeom>
        </p:spPr>
      </p:pic>
      <p:pic>
        <p:nvPicPr>
          <p:cNvPr id="15" name="Picture 1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183358" y="6961418"/>
            <a:ext cx="7790675" cy="4730052"/>
          </a:xfrm>
          <a:prstGeom prst="rect">
            <a:avLst/>
          </a:prstGeom>
        </p:spPr>
      </p:pic>
      <p:pic>
        <p:nvPicPr>
          <p:cNvPr id="20" name="Picture 19"/>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813297" y="35511200"/>
            <a:ext cx="8612607" cy="5229082"/>
          </a:xfrm>
          <a:prstGeom prst="rect">
            <a:avLst/>
          </a:prstGeom>
        </p:spPr>
      </p:pic>
      <p:sp>
        <p:nvSpPr>
          <p:cNvPr id="38" name="TextBox 37"/>
          <p:cNvSpPr txBox="1"/>
          <p:nvPr/>
        </p:nvSpPr>
        <p:spPr>
          <a:xfrm>
            <a:off x="5909083" y="23300015"/>
            <a:ext cx="2029723"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Second Player</a:t>
            </a:r>
            <a:endParaRPr lang="es-CO" sz="2500" dirty="0">
              <a:latin typeface="Times New Roman" panose="02020603050405020304" pitchFamily="18" charset="0"/>
              <a:cs typeface="Times New Roman" panose="02020603050405020304" pitchFamily="18" charset="0"/>
            </a:endParaRPr>
          </a:p>
        </p:txBody>
      </p:sp>
      <p:pic>
        <p:nvPicPr>
          <p:cNvPr id="21" name="Picture 20"/>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2617503" y="21633913"/>
            <a:ext cx="1902876" cy="1231990"/>
          </a:xfrm>
          <a:prstGeom prst="rect">
            <a:avLst/>
          </a:prstGeom>
        </p:spPr>
      </p:pic>
      <p:pic>
        <p:nvPicPr>
          <p:cNvPr id="22" name="Picture 21"/>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190902" y="23133061"/>
            <a:ext cx="2645360" cy="1236713"/>
          </a:xfrm>
          <a:prstGeom prst="rect">
            <a:avLst/>
          </a:prstGeom>
        </p:spPr>
      </p:pic>
      <p:sp>
        <p:nvSpPr>
          <p:cNvPr id="41" name="TextBox 40"/>
          <p:cNvSpPr txBox="1"/>
          <p:nvPr/>
        </p:nvSpPr>
        <p:spPr>
          <a:xfrm>
            <a:off x="11179391" y="23201529"/>
            <a:ext cx="1701043" cy="86177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It’s Second </a:t>
            </a:r>
          </a:p>
          <a:p>
            <a:r>
              <a:rPr lang="en-US" sz="2500" dirty="0">
                <a:latin typeface="Times New Roman" panose="02020603050405020304" pitchFamily="18" charset="0"/>
                <a:cs typeface="Times New Roman" panose="02020603050405020304" pitchFamily="18" charset="0"/>
              </a:rPr>
              <a:t>Player Turn</a:t>
            </a:r>
            <a:endParaRPr lang="es-CO" sz="2500" dirty="0">
              <a:latin typeface="Times New Roman" panose="02020603050405020304" pitchFamily="18" charset="0"/>
              <a:cs typeface="Times New Roman" panose="02020603050405020304" pitchFamily="18" charset="0"/>
            </a:endParaRPr>
          </a:p>
        </p:txBody>
      </p:sp>
      <p:pic>
        <p:nvPicPr>
          <p:cNvPr id="23" name="Picture 22"/>
          <p:cNvPicPr>
            <a:picLocks noChangeAspect="1"/>
          </p:cNvPicPr>
          <p:nvPr/>
        </p:nvPicPr>
        <p:blipFill>
          <a:blip r:embed="rId12">
            <a:extLst>
              <a:ext uri="{BEBA8EAE-BF5A-486C-A8C5-ECC9F3942E4B}">
                <a14:imgProps xmlns:a14="http://schemas.microsoft.com/office/drawing/2010/main">
                  <a14:imgLayer r:embed="rId13">
                    <a14:imgEffect>
                      <a14:saturation sat="66000"/>
                    </a14:imgEffect>
                  </a14:imgLayer>
                </a14:imgProps>
              </a:ext>
              <a:ext uri="{28A0092B-C50C-407E-A947-70E740481C1C}">
                <a14:useLocalDpi xmlns:a14="http://schemas.microsoft.com/office/drawing/2010/main" val="0"/>
              </a:ext>
            </a:extLst>
          </a:blip>
          <a:stretch>
            <a:fillRect/>
          </a:stretch>
        </p:blipFill>
        <p:spPr>
          <a:xfrm>
            <a:off x="1110342" y="7501177"/>
            <a:ext cx="6537585" cy="2262140"/>
          </a:xfrm>
          <a:prstGeom prst="rect">
            <a:avLst/>
          </a:prstGeom>
          <a:ln>
            <a:noFill/>
          </a:ln>
          <a:effectLst>
            <a:softEdge rad="112500"/>
          </a:effectLst>
        </p:spPr>
      </p:pic>
      <p:pic>
        <p:nvPicPr>
          <p:cNvPr id="24" name="Picture 23"/>
          <p:cNvPicPr>
            <a:picLocks noChangeAspect="1"/>
          </p:cNvPicPr>
          <p:nvPr/>
        </p:nvPicPr>
        <p:blipFill rotWithShape="1">
          <a:blip r:embed="rId14" cstate="print">
            <a:extLst>
              <a:ext uri="{28A0092B-C50C-407E-A947-70E740481C1C}">
                <a14:useLocalDpi xmlns:a14="http://schemas.microsoft.com/office/drawing/2010/main" val="0"/>
              </a:ext>
            </a:extLst>
          </a:blip>
          <a:srcRect t="18292" b="13813"/>
          <a:stretch/>
        </p:blipFill>
        <p:spPr>
          <a:xfrm>
            <a:off x="8177146" y="9959696"/>
            <a:ext cx="5512017" cy="2993926"/>
          </a:xfrm>
          <a:prstGeom prst="rect">
            <a:avLst/>
          </a:prstGeom>
          <a:ln>
            <a:noFill/>
          </a:ln>
          <a:effectLst>
            <a:softEdge rad="112500"/>
          </a:effectLst>
        </p:spPr>
      </p:pic>
      <p:sp>
        <p:nvSpPr>
          <p:cNvPr id="44" name="Text Placeholder 333"/>
          <p:cNvSpPr>
            <a:spLocks noGrp="1"/>
          </p:cNvSpPr>
          <p:nvPr>
            <p:ph type="body" sz="quarter" idx="10"/>
          </p:nvPr>
        </p:nvSpPr>
        <p:spPr>
          <a:xfrm>
            <a:off x="1216940" y="10039283"/>
            <a:ext cx="6517496" cy="2914339"/>
          </a:xfrm>
        </p:spPr>
        <p:txBody>
          <a:bodyPr/>
          <a:lstStyle/>
          <a:p>
            <a:r>
              <a:rPr lang="en-US" sz="3200" dirty="0"/>
              <a:t>Many different games have a probabilistic component and it is a challenge to get a smart player which could maximize the expected probability of the utilities</a:t>
            </a:r>
            <a:endParaRPr lang="en-US" sz="3200" dirty="0"/>
          </a:p>
        </p:txBody>
      </p:sp>
      <p:sp>
        <p:nvSpPr>
          <p:cNvPr id="46" name="Text Placeholder 345"/>
          <p:cNvSpPr txBox="1">
            <a:spLocks/>
          </p:cNvSpPr>
          <p:nvPr/>
        </p:nvSpPr>
        <p:spPr>
          <a:xfrm>
            <a:off x="1216940" y="15415047"/>
            <a:ext cx="13229330" cy="3973090"/>
          </a:xfrm>
          <a:prstGeom prst="rect">
            <a:avLst/>
          </a:prstGeom>
        </p:spPr>
        <p:txBody>
          <a:bodyPr wrap="square" lIns="223877" tIns="223877" rIns="223877" bIns="223877">
            <a:spAutoFit/>
          </a:bodyPr>
          <a:lstStyle>
            <a:lvl1pPr marL="0" indent="0" algn="l" defTabSz="4298410" rtl="0" eaLnBrk="1" latinLnBrk="0" hangingPunct="1">
              <a:spcBef>
                <a:spcPct val="20000"/>
              </a:spcBef>
              <a:buFont typeface="Arial" pitchFamily="34" charset="0"/>
              <a:buNone/>
              <a:defRPr sz="2500" kern="1200">
                <a:solidFill>
                  <a:schemeClr val="accent5">
                    <a:lumMod val="50000"/>
                  </a:schemeClr>
                </a:solidFill>
                <a:latin typeface="Times New Roman" panose="02020603050405020304" pitchFamily="18" charset="0"/>
                <a:ea typeface="+mn-ea"/>
                <a:cs typeface="Times New Roman" panose="02020603050405020304" pitchFamily="18" charset="0"/>
              </a:defRPr>
            </a:lvl1pPr>
            <a:lvl2pPr marL="1455191" indent="-559688" algn="l" defTabSz="429841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14879" indent="-559688" algn="l" defTabSz="429841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30537" indent="-615658" algn="l" defTabSz="429841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078288" indent="-447751" algn="l" defTabSz="429841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a:lstStyle>
          <a:p>
            <a:r>
              <a:rPr lang="en-US" sz="3200" dirty="0"/>
              <a:t>Some intermediate objectives are the following:</a:t>
            </a:r>
          </a:p>
          <a:p>
            <a:pPr marL="571500" indent="-571500">
              <a:buFont typeface="Arial" panose="020B0604020202020204" pitchFamily="34" charset="0"/>
              <a:buChar char="•"/>
            </a:pPr>
            <a:r>
              <a:rPr lang="en-US" sz="3200" dirty="0"/>
              <a:t>Implement an environment for the dominoes game</a:t>
            </a:r>
          </a:p>
          <a:p>
            <a:pPr marL="571500" indent="-571500">
              <a:buFont typeface="Arial" panose="020B0604020202020204" pitchFamily="34" charset="0"/>
              <a:buChar char="•"/>
            </a:pPr>
            <a:r>
              <a:rPr lang="en-US" sz="3200" dirty="0"/>
              <a:t>Implement different initial players to see the behavior of the game</a:t>
            </a:r>
          </a:p>
          <a:p>
            <a:pPr marL="571500" indent="-571500">
              <a:buFont typeface="Arial" panose="020B0604020202020204" pitchFamily="34" charset="0"/>
              <a:buChar char="•"/>
            </a:pPr>
            <a:r>
              <a:rPr lang="en-US" sz="3200" dirty="0"/>
              <a:t>Collect automatically relevant data from the players</a:t>
            </a:r>
          </a:p>
          <a:p>
            <a:pPr marL="571500" indent="-571500">
              <a:buFont typeface="Arial" panose="020B0604020202020204" pitchFamily="34" charset="0"/>
              <a:buChar char="•"/>
            </a:pPr>
            <a:r>
              <a:rPr lang="en-US" sz="3200" dirty="0"/>
              <a:t>Train a model with the data to get an smart player</a:t>
            </a:r>
          </a:p>
          <a:p>
            <a:pPr marL="571500" indent="-571500">
              <a:buFont typeface="Arial" panose="020B0604020202020204" pitchFamily="34" charset="0"/>
              <a:buChar char="•"/>
            </a:pPr>
            <a:r>
              <a:rPr lang="en-US" sz="3200" dirty="0"/>
              <a:t>Compare with another models and players</a:t>
            </a:r>
            <a:endParaRPr lang="en-US" sz="3600" dirty="0"/>
          </a:p>
        </p:txBody>
      </p:sp>
      <p:pic>
        <p:nvPicPr>
          <p:cNvPr id="25" name="Picture 24"/>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42968" y="27215640"/>
            <a:ext cx="13382936" cy="869272"/>
          </a:xfrm>
          <a:prstGeom prst="rect">
            <a:avLst/>
          </a:prstGeom>
        </p:spPr>
      </p:pic>
      <p:pic>
        <p:nvPicPr>
          <p:cNvPr id="26" name="Picture 25"/>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1042968" y="25742054"/>
            <a:ext cx="13382936" cy="869272"/>
          </a:xfrm>
          <a:prstGeom prst="rect">
            <a:avLst/>
          </a:prstGeom>
        </p:spPr>
      </p:pic>
      <p:sp>
        <p:nvSpPr>
          <p:cNvPr id="49" name="TextBox 48"/>
          <p:cNvSpPr txBox="1"/>
          <p:nvPr/>
        </p:nvSpPr>
        <p:spPr>
          <a:xfrm>
            <a:off x="1219825" y="25217486"/>
            <a:ext cx="2054473"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Played Tokens</a:t>
            </a:r>
            <a:endParaRPr lang="es-CO" sz="2500" dirty="0">
              <a:latin typeface="Times New Roman" panose="02020603050405020304" pitchFamily="18" charset="0"/>
              <a:cs typeface="Times New Roman" panose="02020603050405020304" pitchFamily="18" charset="0"/>
            </a:endParaRPr>
          </a:p>
        </p:txBody>
      </p:sp>
      <p:sp>
        <p:nvSpPr>
          <p:cNvPr id="50" name="TextBox 49"/>
          <p:cNvSpPr txBox="1"/>
          <p:nvPr/>
        </p:nvSpPr>
        <p:spPr>
          <a:xfrm>
            <a:off x="1219825" y="26704380"/>
            <a:ext cx="1626471"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My Tokens</a:t>
            </a:r>
            <a:endParaRPr lang="es-CO" sz="2500" dirty="0">
              <a:latin typeface="Times New Roman" panose="02020603050405020304" pitchFamily="18" charset="0"/>
              <a:cs typeface="Times New Roman" panose="02020603050405020304" pitchFamily="18" charset="0"/>
            </a:endParaRPr>
          </a:p>
        </p:txBody>
      </p:sp>
      <p:sp>
        <p:nvSpPr>
          <p:cNvPr id="51" name="TextBox 50"/>
          <p:cNvSpPr txBox="1"/>
          <p:nvPr/>
        </p:nvSpPr>
        <p:spPr>
          <a:xfrm>
            <a:off x="1273316" y="28409604"/>
            <a:ext cx="2660408" cy="861774"/>
          </a:xfrm>
          <a:prstGeom prst="rect">
            <a:avLst/>
          </a:prstGeom>
          <a:noFill/>
        </p:spPr>
        <p:txBody>
          <a:bodyPr wrap="none" rtlCol="0">
            <a:spAutoFit/>
          </a:bodyPr>
          <a:lstStyle/>
          <a:p>
            <a:pPr algn="ctr"/>
            <a:r>
              <a:rPr lang="en-US" sz="2500" dirty="0">
                <a:latin typeface="Times New Roman" panose="02020603050405020304" pitchFamily="18" charset="0"/>
                <a:cs typeface="Times New Roman" panose="02020603050405020304" pitchFamily="18" charset="0"/>
              </a:rPr>
              <a:t>Number of Tokens </a:t>
            </a:r>
          </a:p>
          <a:p>
            <a:pPr algn="ctr"/>
            <a:r>
              <a:rPr lang="en-US" sz="2500" dirty="0">
                <a:latin typeface="Times New Roman" panose="02020603050405020304" pitchFamily="18" charset="0"/>
                <a:cs typeface="Times New Roman" panose="02020603050405020304" pitchFamily="18" charset="0"/>
              </a:rPr>
              <a:t>Opponent: 5</a:t>
            </a:r>
            <a:endParaRPr lang="es-CO" sz="2500" dirty="0">
              <a:latin typeface="Times New Roman" panose="02020603050405020304" pitchFamily="18" charset="0"/>
              <a:cs typeface="Times New Roman" panose="02020603050405020304" pitchFamily="18" charset="0"/>
            </a:endParaRPr>
          </a:p>
        </p:txBody>
      </p:sp>
      <p:sp>
        <p:nvSpPr>
          <p:cNvPr id="52" name="TextBox 51"/>
          <p:cNvSpPr txBox="1"/>
          <p:nvPr/>
        </p:nvSpPr>
        <p:spPr>
          <a:xfrm>
            <a:off x="7326761" y="28505765"/>
            <a:ext cx="898003"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Right</a:t>
            </a:r>
            <a:endParaRPr lang="es-CO" sz="2500" dirty="0">
              <a:latin typeface="Times New Roman" panose="02020603050405020304" pitchFamily="18" charset="0"/>
              <a:cs typeface="Times New Roman" panose="02020603050405020304" pitchFamily="18" charset="0"/>
            </a:endParaRPr>
          </a:p>
        </p:txBody>
      </p:sp>
      <p:sp>
        <p:nvSpPr>
          <p:cNvPr id="53" name="TextBox 52"/>
          <p:cNvSpPr txBox="1"/>
          <p:nvPr/>
        </p:nvSpPr>
        <p:spPr>
          <a:xfrm>
            <a:off x="4703122" y="28507802"/>
            <a:ext cx="720069" cy="477054"/>
          </a:xfrm>
          <a:prstGeom prst="rect">
            <a:avLst/>
          </a:prstGeom>
          <a:noFill/>
        </p:spPr>
        <p:txBody>
          <a:bodyPr wrap="none" rtlCol="0">
            <a:spAutoFit/>
          </a:bodyPr>
          <a:lstStyle/>
          <a:p>
            <a:r>
              <a:rPr lang="en-US" sz="2500" dirty="0">
                <a:latin typeface="Times New Roman" panose="02020603050405020304" pitchFamily="18" charset="0"/>
                <a:cs typeface="Times New Roman" panose="02020603050405020304" pitchFamily="18" charset="0"/>
              </a:rPr>
              <a:t>Left</a:t>
            </a:r>
            <a:endParaRPr lang="es-CO" sz="2500" dirty="0">
              <a:latin typeface="Times New Roman" panose="02020603050405020304" pitchFamily="18" charset="0"/>
              <a:cs typeface="Times New Roman" panose="02020603050405020304" pitchFamily="18" charset="0"/>
            </a:endParaRPr>
          </a:p>
        </p:txBody>
      </p:sp>
      <p:graphicFrame>
        <p:nvGraphicFramePr>
          <p:cNvPr id="31" name="Object 30"/>
          <p:cNvGraphicFramePr>
            <a:graphicFrameLocks noChangeAspect="1"/>
          </p:cNvGraphicFramePr>
          <p:nvPr>
            <p:extLst>
              <p:ext uri="{D42A27DB-BD31-4B8C-83A1-F6EECF244321}">
                <p14:modId xmlns:p14="http://schemas.microsoft.com/office/powerpoint/2010/main" val="3629931247"/>
              </p:ext>
            </p:extLst>
          </p:nvPr>
        </p:nvGraphicFramePr>
        <p:xfrm>
          <a:off x="5607660" y="28410943"/>
          <a:ext cx="857578" cy="841794"/>
        </p:xfrm>
        <a:graphic>
          <a:graphicData uri="http://schemas.openxmlformats.org/presentationml/2006/ole">
            <mc:AlternateContent xmlns:mc="http://schemas.openxmlformats.org/markup-compatibility/2006">
              <mc:Choice xmlns:v="urn:schemas-microsoft-com:vml" Requires="v">
                <p:oleObj spid="_x0000_s3095" name="Image" r:id="rId17" imgW="2069640" imgH="2031480" progId="Photoshop.Image.13">
                  <p:embed/>
                </p:oleObj>
              </mc:Choice>
              <mc:Fallback>
                <p:oleObj name="Image" r:id="rId17" imgW="2069640" imgH="2031480" progId="Photoshop.Image.13">
                  <p:embed/>
                  <p:pic>
                    <p:nvPicPr>
                      <p:cNvPr id="0" name=""/>
                      <p:cNvPicPr/>
                      <p:nvPr/>
                    </p:nvPicPr>
                    <p:blipFill>
                      <a:blip r:embed="rId18"/>
                      <a:stretch>
                        <a:fillRect/>
                      </a:stretch>
                    </p:blipFill>
                    <p:spPr>
                      <a:xfrm>
                        <a:off x="5607660" y="28410943"/>
                        <a:ext cx="857578" cy="841794"/>
                      </a:xfrm>
                      <a:prstGeom prst="rect">
                        <a:avLst/>
                      </a:prstGeom>
                    </p:spPr>
                  </p:pic>
                </p:oleObj>
              </mc:Fallback>
            </mc:AlternateContent>
          </a:graphicData>
        </a:graphic>
      </p:graphicFrame>
      <p:sp>
        <p:nvSpPr>
          <p:cNvPr id="56" name="TextBox 55"/>
          <p:cNvSpPr txBox="1"/>
          <p:nvPr/>
        </p:nvSpPr>
        <p:spPr>
          <a:xfrm>
            <a:off x="10140206" y="28455183"/>
            <a:ext cx="2246129" cy="477054"/>
          </a:xfrm>
          <a:prstGeom prst="rect">
            <a:avLst/>
          </a:prstGeom>
          <a:noFill/>
        </p:spPr>
        <p:txBody>
          <a:bodyPr wrap="none" rtlCol="0">
            <a:spAutoFit/>
          </a:bodyPr>
          <a:lstStyle/>
          <a:p>
            <a:pPr algn="ctr"/>
            <a:r>
              <a:rPr lang="en-US" sz="2500" dirty="0">
                <a:latin typeface="Times New Roman" panose="02020603050405020304" pitchFamily="18" charset="0"/>
                <a:cs typeface="Times New Roman" panose="02020603050405020304" pitchFamily="18" charset="0"/>
              </a:rPr>
              <a:t>I’m the player 2</a:t>
            </a:r>
            <a:endParaRPr lang="es-CO" sz="2500" dirty="0">
              <a:latin typeface="Times New Roman" panose="02020603050405020304" pitchFamily="18" charset="0"/>
              <a:cs typeface="Times New Roman" panose="02020603050405020304" pitchFamily="18" charset="0"/>
            </a:endParaRPr>
          </a:p>
        </p:txBody>
      </p:sp>
      <p:graphicFrame>
        <p:nvGraphicFramePr>
          <p:cNvPr id="35" name="Object 34"/>
          <p:cNvGraphicFramePr>
            <a:graphicFrameLocks noChangeAspect="1"/>
          </p:cNvGraphicFramePr>
          <p:nvPr>
            <p:extLst>
              <p:ext uri="{D42A27DB-BD31-4B8C-83A1-F6EECF244321}">
                <p14:modId xmlns:p14="http://schemas.microsoft.com/office/powerpoint/2010/main" val="831331359"/>
              </p:ext>
            </p:extLst>
          </p:nvPr>
        </p:nvGraphicFramePr>
        <p:xfrm>
          <a:off x="8497582" y="28409604"/>
          <a:ext cx="843133" cy="843133"/>
        </p:xfrm>
        <a:graphic>
          <a:graphicData uri="http://schemas.openxmlformats.org/presentationml/2006/ole">
            <mc:AlternateContent xmlns:mc="http://schemas.openxmlformats.org/markup-compatibility/2006">
              <mc:Choice xmlns:v="urn:schemas-microsoft-com:vml" Requires="v">
                <p:oleObj spid="_x0000_s3096" name="Image" r:id="rId19" imgW="2031480" imgH="2031480" progId="Photoshop.Image.13">
                  <p:embed/>
                </p:oleObj>
              </mc:Choice>
              <mc:Fallback>
                <p:oleObj name="Image" r:id="rId19" imgW="2031480" imgH="2031480" progId="Photoshop.Image.13">
                  <p:embed/>
                  <p:pic>
                    <p:nvPicPr>
                      <p:cNvPr id="0" name=""/>
                      <p:cNvPicPr/>
                      <p:nvPr/>
                    </p:nvPicPr>
                    <p:blipFill>
                      <a:blip r:embed="rId20"/>
                      <a:stretch>
                        <a:fillRect/>
                      </a:stretch>
                    </p:blipFill>
                    <p:spPr>
                      <a:xfrm>
                        <a:off x="8497582" y="28409604"/>
                        <a:ext cx="843133" cy="843133"/>
                      </a:xfrm>
                      <a:prstGeom prst="rect">
                        <a:avLst/>
                      </a:prstGeom>
                    </p:spPr>
                  </p:pic>
                </p:oleObj>
              </mc:Fallback>
            </mc:AlternateContent>
          </a:graphicData>
        </a:graphic>
      </p:graphicFrame>
      <p:sp>
        <p:nvSpPr>
          <p:cNvPr id="60" name="TextBox 59"/>
          <p:cNvSpPr txBox="1"/>
          <p:nvPr/>
        </p:nvSpPr>
        <p:spPr>
          <a:xfrm>
            <a:off x="10741787" y="30148487"/>
            <a:ext cx="3684117" cy="3539430"/>
          </a:xfrm>
          <a:prstGeom prst="rect">
            <a:avLst/>
          </a:prstGeom>
          <a:noFill/>
        </p:spPr>
        <p:txBody>
          <a:bodyPr wrap="square" rtlCol="0">
            <a:spAutoFit/>
          </a:bodyPr>
          <a:lstStyle/>
          <a:p>
            <a:r>
              <a:rPr lang="en-US" sz="3200" dirty="0">
                <a:solidFill>
                  <a:schemeClr val="accent5">
                    <a:lumMod val="50000"/>
                  </a:schemeClr>
                </a:solidFill>
                <a:latin typeface="Times New Roman" panose="02020603050405020304" pitchFamily="18" charset="0"/>
                <a:cs typeface="Times New Roman" panose="02020603050405020304" pitchFamily="18" charset="0"/>
              </a:rPr>
              <a:t>The random player is a legal player whom strategy is just to choose randomly one of the possible moves it can make in a turn </a:t>
            </a:r>
            <a:endParaRPr lang="es-CO" sz="3200" dirty="0">
              <a:solidFill>
                <a:schemeClr val="accent5">
                  <a:lumMod val="50000"/>
                </a:schemeClr>
              </a:solidFill>
              <a:latin typeface="Times New Roman" panose="02020603050405020304" pitchFamily="18" charset="0"/>
              <a:cs typeface="Times New Roman" panose="02020603050405020304" pitchFamily="18" charset="0"/>
            </a:endParaRPr>
          </a:p>
        </p:txBody>
      </p:sp>
      <p:sp>
        <p:nvSpPr>
          <p:cNvPr id="36" name="Rectangle 35"/>
          <p:cNvSpPr/>
          <p:nvPr/>
        </p:nvSpPr>
        <p:spPr>
          <a:xfrm>
            <a:off x="1273316" y="41881926"/>
            <a:ext cx="2360221" cy="4692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2" name="TextBox 61"/>
          <p:cNvSpPr txBox="1"/>
          <p:nvPr/>
        </p:nvSpPr>
        <p:spPr>
          <a:xfrm>
            <a:off x="1379039" y="35856070"/>
            <a:ext cx="3684117" cy="4031873"/>
          </a:xfrm>
          <a:prstGeom prst="rect">
            <a:avLst/>
          </a:prstGeom>
          <a:noFill/>
        </p:spPr>
        <p:txBody>
          <a:bodyPr wrap="square" rtlCol="0">
            <a:spAutoFit/>
          </a:bodyPr>
          <a:lstStyle/>
          <a:p>
            <a:pPr algn="r"/>
            <a:r>
              <a:rPr lang="en-US" sz="3200" dirty="0">
                <a:solidFill>
                  <a:schemeClr val="accent5">
                    <a:lumMod val="50000"/>
                  </a:schemeClr>
                </a:solidFill>
                <a:latin typeface="Times New Roman" panose="02020603050405020304" pitchFamily="18" charset="0"/>
                <a:cs typeface="Times New Roman" panose="02020603050405020304" pitchFamily="18" charset="0"/>
              </a:rPr>
              <a:t>The smart player is a cheater player who can see the complete state of a game and uses an alpha-beta search to decide which action take in each turn</a:t>
            </a:r>
            <a:endParaRPr lang="es-CO" sz="3200" dirty="0">
              <a:solidFill>
                <a:schemeClr val="accent5">
                  <a:lumMod val="50000"/>
                </a:schemeClr>
              </a:solidFill>
              <a:latin typeface="Times New Roman" panose="02020603050405020304" pitchFamily="18" charset="0"/>
              <a:cs typeface="Times New Roman" panose="02020603050405020304" pitchFamily="18" charset="0"/>
            </a:endParaRPr>
          </a:p>
        </p:txBody>
      </p:sp>
      <p:sp>
        <p:nvSpPr>
          <p:cNvPr id="63" name="TextBox 62"/>
          <p:cNvSpPr txBox="1"/>
          <p:nvPr/>
        </p:nvSpPr>
        <p:spPr>
          <a:xfrm>
            <a:off x="24874822" y="7442705"/>
            <a:ext cx="3684117" cy="3539430"/>
          </a:xfrm>
          <a:prstGeom prst="rect">
            <a:avLst/>
          </a:prstGeom>
          <a:noFill/>
        </p:spPr>
        <p:txBody>
          <a:bodyPr wrap="square" rtlCol="0">
            <a:spAutoFit/>
          </a:bodyPr>
          <a:lstStyle/>
          <a:p>
            <a:r>
              <a:rPr lang="en-US" sz="3200" dirty="0">
                <a:solidFill>
                  <a:schemeClr val="accent5">
                    <a:lumMod val="50000"/>
                  </a:schemeClr>
                </a:solidFill>
                <a:latin typeface="Times New Roman" panose="02020603050405020304" pitchFamily="18" charset="0"/>
                <a:cs typeface="Times New Roman" panose="02020603050405020304" pitchFamily="18" charset="0"/>
              </a:rPr>
              <a:t>The greedy player is also a cheater player, but it only evaluate a simple heuristic function for the state of the game after each possible move</a:t>
            </a:r>
            <a:endParaRPr lang="es-CO" sz="3200" dirty="0">
              <a:solidFill>
                <a:schemeClr val="accent5">
                  <a:lumMod val="50000"/>
                </a:schemeClr>
              </a:solidFill>
              <a:latin typeface="Times New Roman" panose="02020603050405020304" pitchFamily="18" charset="0"/>
              <a:cs typeface="Times New Roman" panose="02020603050405020304" pitchFamily="18" charset="0"/>
            </a:endParaRPr>
          </a:p>
        </p:txBody>
      </p:sp>
      <p:pic>
        <p:nvPicPr>
          <p:cNvPr id="37" name="Picture 36"/>
          <p:cNvPicPr>
            <a:picLocks noChangeAspect="1"/>
          </p:cNvPicPr>
          <p:nvPr/>
        </p:nvPicPr>
        <p:blipFill rotWithShape="1">
          <a:blip r:embed="rId21" cstate="print">
            <a:extLst>
              <a:ext uri="{28A0092B-C50C-407E-A947-70E740481C1C}">
                <a14:useLocalDpi xmlns:a14="http://schemas.microsoft.com/office/drawing/2010/main" val="0"/>
              </a:ext>
            </a:extLst>
          </a:blip>
          <a:srcRect b="8156"/>
          <a:stretch/>
        </p:blipFill>
        <p:spPr>
          <a:xfrm>
            <a:off x="21379089" y="17867648"/>
            <a:ext cx="7340913" cy="4870476"/>
          </a:xfrm>
          <a:prstGeom prst="rect">
            <a:avLst/>
          </a:prstGeom>
        </p:spPr>
      </p:pic>
      <p:pic>
        <p:nvPicPr>
          <p:cNvPr id="39" name="Picture 38"/>
          <p:cNvPicPr>
            <a:picLocks noChangeAspect="1"/>
          </p:cNvPicPr>
          <p:nvPr/>
        </p:nvPicPr>
        <p:blipFill rotWithShape="1">
          <a:blip r:embed="rId22">
            <a:extLst>
              <a:ext uri="{28A0092B-C50C-407E-A947-70E740481C1C}">
                <a14:useLocalDpi xmlns:a14="http://schemas.microsoft.com/office/drawing/2010/main" val="0"/>
              </a:ext>
            </a:extLst>
          </a:blip>
          <a:srcRect l="7580" r="10366" b="17406"/>
          <a:stretch/>
        </p:blipFill>
        <p:spPr>
          <a:xfrm>
            <a:off x="15875262" y="23082891"/>
            <a:ext cx="8055237" cy="4009648"/>
          </a:xfrm>
          <a:prstGeom prst="rect">
            <a:avLst/>
          </a:prstGeom>
        </p:spPr>
      </p:pic>
      <p:sp>
        <p:nvSpPr>
          <p:cNvPr id="66" name="Text Placeholder 339"/>
          <p:cNvSpPr>
            <a:spLocks noGrp="1"/>
          </p:cNvSpPr>
          <p:nvPr>
            <p:ph type="body" sz="quarter" idx="26"/>
          </p:nvPr>
        </p:nvSpPr>
        <p:spPr>
          <a:xfrm>
            <a:off x="24129430" y="23384324"/>
            <a:ext cx="5087835" cy="3406782"/>
          </a:xfrm>
        </p:spPr>
        <p:txBody>
          <a:bodyPr/>
          <a:lstStyle/>
          <a:p>
            <a:r>
              <a:rPr lang="en-US" sz="3200" dirty="0">
                <a:latin typeface="Times New Roman" panose="02020603050405020304" pitchFamily="18" charset="0"/>
                <a:cs typeface="Times New Roman" panose="02020603050405020304" pitchFamily="18" charset="0"/>
              </a:rPr>
              <a:t>Neural Network model, we build a multi-perceptron to get an heuristic function Q which decides the expected utility of an action in a determined state</a:t>
            </a:r>
          </a:p>
        </p:txBody>
      </p:sp>
      <p:pic>
        <p:nvPicPr>
          <p:cNvPr id="40" name="Picture 39"/>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16375502" y="28233652"/>
            <a:ext cx="8175930" cy="4963957"/>
          </a:xfrm>
          <a:prstGeom prst="rect">
            <a:avLst/>
          </a:prstGeom>
        </p:spPr>
      </p:pic>
      <p:pic>
        <p:nvPicPr>
          <p:cNvPr id="42" name="Picture 41"/>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16215692" y="33472072"/>
            <a:ext cx="8314635" cy="5048171"/>
          </a:xfrm>
          <a:prstGeom prst="rect">
            <a:avLst/>
          </a:prstGeom>
        </p:spPr>
      </p:pic>
      <p:pic>
        <p:nvPicPr>
          <p:cNvPr id="43" name="Picture 42"/>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20885435" y="12034799"/>
            <a:ext cx="7934654" cy="4817468"/>
          </a:xfrm>
          <a:prstGeom prst="rect">
            <a:avLst/>
          </a:prstGeom>
        </p:spPr>
      </p:pic>
      <p:sp>
        <p:nvSpPr>
          <p:cNvPr id="70" name="TextBox 69"/>
          <p:cNvSpPr txBox="1"/>
          <p:nvPr/>
        </p:nvSpPr>
        <p:spPr>
          <a:xfrm>
            <a:off x="16215692" y="12374469"/>
            <a:ext cx="4165412" cy="4031873"/>
          </a:xfrm>
          <a:prstGeom prst="rect">
            <a:avLst/>
          </a:prstGeom>
          <a:noFill/>
        </p:spPr>
        <p:txBody>
          <a:bodyPr wrap="square" rtlCol="0">
            <a:spAutoFit/>
          </a:bodyPr>
          <a:lstStyle/>
          <a:p>
            <a:pPr algn="r"/>
            <a:r>
              <a:rPr lang="en-US" sz="3200" dirty="0">
                <a:solidFill>
                  <a:schemeClr val="accent5">
                    <a:lumMod val="50000"/>
                  </a:schemeClr>
                </a:solidFill>
                <a:latin typeface="Times New Roman" panose="02020603050405020304" pitchFamily="18" charset="0"/>
                <a:cs typeface="Times New Roman" panose="02020603050405020304" pitchFamily="18" charset="0"/>
              </a:rPr>
              <a:t>The probabilistic player is a “smart” player which looks for all the possible moves with the information a fair player have and uses an estimation of probability</a:t>
            </a:r>
            <a:endParaRPr lang="es-CO" sz="3200" dirty="0">
              <a:solidFill>
                <a:schemeClr val="accent5">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4869272"/>
      </p:ext>
    </p:extLst>
  </p:cSld>
  <p:clrMapOvr>
    <a:masterClrMapping/>
  </p:clrMapOvr>
</p:sld>
</file>

<file path=ppt/theme/theme1.xml><?xml version="1.0" encoding="utf-8"?>
<a:theme xmlns:a="http://schemas.openxmlformats.org/drawingml/2006/main" name="PosterPresentations.com-100CMx140C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Classic - Wide Cent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PosterPresentations.com-100CMx140CM</Template>
  <TotalTime>1184</TotalTime>
  <Words>402</Words>
  <Application>Microsoft Office PowerPoint</Application>
  <PresentationFormat>Custom</PresentationFormat>
  <Paragraphs>43</Paragraphs>
  <Slides>1</Slides>
  <Notes>1</Notes>
  <HiddenSlides>0</HiddenSlides>
  <MMClips>0</MMClips>
  <ScaleCrop>false</ScaleCrop>
  <HeadingPairs>
    <vt:vector size="8" baseType="variant">
      <vt:variant>
        <vt:lpstr>Fonts Used</vt:lpstr>
      </vt:variant>
      <vt:variant>
        <vt:i4>4</vt:i4>
      </vt:variant>
      <vt:variant>
        <vt:lpstr>Theme</vt:lpstr>
      </vt:variant>
      <vt:variant>
        <vt:i4>2</vt:i4>
      </vt:variant>
      <vt:variant>
        <vt:lpstr>Embedded OLE Servers</vt:lpstr>
      </vt:variant>
      <vt:variant>
        <vt:i4>2</vt:i4>
      </vt:variant>
      <vt:variant>
        <vt:lpstr>Slide Titles</vt:lpstr>
      </vt:variant>
      <vt:variant>
        <vt:i4>1</vt:i4>
      </vt:variant>
    </vt:vector>
  </HeadingPairs>
  <TitlesOfParts>
    <vt:vector size="9" baseType="lpstr">
      <vt:lpstr>Arial</vt:lpstr>
      <vt:lpstr>Calibri</vt:lpstr>
      <vt:lpstr>Times New Roman</vt:lpstr>
      <vt:lpstr>Trebuchet MS</vt:lpstr>
      <vt:lpstr>PosterPresentations.com-100CMx140CM</vt:lpstr>
      <vt:lpstr>Classic - Wide Center</vt:lpstr>
      <vt:lpstr>Image</vt:lpstr>
      <vt:lpstr>Adobe Photoshop Image</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ivan castellanos martinez</cp:lastModifiedBy>
  <cp:revision>67</cp:revision>
  <dcterms:created xsi:type="dcterms:W3CDTF">2012-02-10T00:21:22Z</dcterms:created>
  <dcterms:modified xsi:type="dcterms:W3CDTF">2017-06-09T14:34:37Z</dcterms:modified>
</cp:coreProperties>
</file>

<file path=docProps/thumbnail.jpeg>
</file>